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0F0E8-FB67-4BBE-B6AF-DBCB47DBA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7F407-1CF3-4141-B9BC-4505F827C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94477-2C1D-464D-91BF-351BDF78F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03A10-8E79-49CA-B5B1-DA722A561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7676D-2EB9-4C1C-BF5F-B35C5B87C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17BB0-B8E3-4A20-ABCC-C7D246D6C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D6D2B-8851-485D-9FA9-BFC60C67A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BA6CF-85E4-4FAB-A3E9-DDB23218B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865DD-CE0C-4114-8E45-B642A7D36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4FD76-9969-470B-B9F3-7D3D80982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FABFD-5F12-4864-889C-60009C401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41130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新材料科学与技术产业领域的专利保护与知识产权管理措施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新材料科学与技术产业领域专利保护现状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知识产权管理策略与实践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专利布局与挖掘策略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合作创新与知识产权保护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随着科技的进步，新材料产业在国民经济中的地位日益重要，成为推动产业升级和转型的关键力量。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新材料领域的创新成果具有高度的知识密集性和技术秘密性，对知识产权保护的需求尤为迫切。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知识产权保护需求迫切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通过加强专利保护和知识产权管理，可以激发企业和科研人员的创新活力，推动新材料产业健康有序发展。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促进产业健康有序发展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拥有自主知识产权是企业获得市场竞争优势的关键因素，可以加强品牌建设和市场拓展。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营造良好创新生态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强化知识产权保护有助于营造良好的创新生态，吸引更多的人才、资金和技术投入新材料领域。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促进技术转移与转化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完善的知识产权管理制度有助于促进技术转移和成果转化，推动产学研合作和协同创新。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保护创新成果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专利保护可以有效防止他人未经授权使用或盗用创新成果，确保创新者获得应有的权益回报。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专利保护与知识产权管理的重要性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新材料科学与技术产业领域专利保护现状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国内外专利保护制度概述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国际专利保护制度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通过《专利合作条约》（PCT）等途径，实现国际专利申请、审查与授权的一体化管理，促进新材料技术的国际交流与合作。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国内专利保护制度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我国已建立起相对完善的专利法律法规体系，包括《专利法》、《专利法实施细则》等，为新材料领域的创新成果提供法律保护。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专利申请数量与增长趋势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近年来，新材料领域的专利申请数量持续增长，表明该领域的创新活力不断提升。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专利授权率与有效性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新材料领域的专利授权率较高，且授权后维持有效的专利比例也相对较高，反映出该领域专利质量较高。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新材料领域专利申请与授权情况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石墨烯材料专利布局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围绕石墨烯材料的制备、应用等领域，国内外众多企业和科研机构展开了激烈的专利布局竞争，形成了多个核心专利族群。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高性能纤维复合材料专利纠纷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涉及高性能纤维复合材料的一系列核心专利技术，引发了国内外多家企业之间的专利纠纷和诉讼。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知识产权管理策略与实践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制定知识产权管理政策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明确企业知识产权的归属、保护、使用和管理等方面的规定，为企业的知识产权管理提供制度保障。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设立知识产权管理机构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成立专门的知识产权管理部门或指定专人负责知识产权管理工作，确保知识产权管理工作的有效实施。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对企业员工进行知识产权培训，提高员工的知识产权意识和保护能力。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企业内部知识产权管理体系建设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监测与应对侵权行为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建立侵权行为监测机制，及时发现并应对侵权行为，维护企业的知识产权权益。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定期对企业知识产权进行风险评估，识别潜在的知识产权风险，为制定风险防范措施提供依据。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建立风险防范机制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针对识别出的知识产权风险，制定相应的风险防范措施，如加强技术保密、申请专利保护、建立侵权应对机制等。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知识产权风险评估与防范机制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知识产权转化应用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积极推动企业知识产权的转化应用，通过技术转让、许可使用等方式实现知识产权的价值最大化。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加强与其他企业或科研机构的合作，共同推动新材料科学与技术领域的技术创新和知识产权保护。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知识产权布局规划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根据企业的技术发展方向和市场需求，制定知识产权布局规划，明确专利申请、保护和管理的重点领域。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知识产权运营与转化应用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https://d.book118.com/556141130132010045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2024-09-14T08:29:55.338</cp:lastPrinted>
  <dcterms:created xsi:type="dcterms:W3CDTF">2024-09-14T00:29:55Z</dcterms:created>
  <dcterms:modified xsi:type="dcterms:W3CDTF">2024-09-14T00:29:57Z</dcterms:modified>
</cp:coreProperties>
</file>