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87EB42-B250-4EF4-8ECE-53EB0E55E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6E5FC4-B8BE-421A-B6A4-45565118D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301A5E-E4FA-4C3B-9686-3E6DEED2F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66F378-39FA-4314-B2ED-76328A1E4E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DAA9D5-5277-4081-A015-D38FD069C8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BBA737-D7B7-430E-825E-69EC0D91B3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5FED5A-70CA-47C4-ACC5-CC23A8AD6A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3AC9F4-7CE5-4D4D-8825-0B8F2E9DF9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751B15-AE1C-46D1-91DC-976B2F192A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0204E6-06A6-4E42-BA76-7B3BCB0CD4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D52E79-CB75-44B5-83E8-06680B7EE5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41132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2023-12-31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有关竞争力问题的理论综述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竞争力概念及内涵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竞争力理论发展历程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企业竞争力分析框架与方法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产业竞争力研究现状及趋势</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国家或区域层面竞争力提升策略探讨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竞争力概念及内涵</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竞争力是指一个主体在市场竞争中相对于其他主体所表现出来的优势、能力和素质，是主体在市场竞争中获得成功和保持领先地位的关键因素。</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竞争力定义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竞争力具有相对性、动态性和综合性等特点。相对性是指竞争力是相对于其他竞争对手而言的；动态性是指竞争力会随着市场环境和竞争态势的变化而不断变化；综合性是指竞争力是多种因素和能力的综合体现。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竞争力特点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竞争力定义与特点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竞争力构成要素</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资源要素</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包括自然资源、人力资源、资本资源等，是形成竞争力的基础。</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能力要素</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包括创新能力、组织能力、营销能力等，是提升竞争力的关键。</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环境要素</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包括政策环境、市场环境、社会环境等，是影响竞争力的外部因素。</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283" r="1528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核心竞争力是指企业在长期经营过程中形成的独特的、难以被竞争对手模仿和替代的能力和资源组合，是企业保持竞争优势的源泉。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核心竞争力定义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核心竞争力是竞争力的核心和精髓，是企业获得长期竞争优势的关键。竞争力包含了核心竞争力和其他一般竞争力，而核心竞争力则是竞争力的最高形态和集中体现。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竞争力与核心竞争力关系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竞争力与核心竞争力关系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竞争力理论发展历程</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竞争力来源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古典经济学认为，竞争力主要来源于国家或地区的生产要素禀赋，如土地、劳动力和资本等。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自由贸易与竞争力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古典经济学家强调自由贸易对提升竞争力的作用，认为通过国际贸易可以实现资源的优化配置，提高生产效率。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政府角色</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在古典经济学中，政府的主要职责是维护市场秩序、提供公共品和基础设施，以促进竞争力的提升。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古典经济学视角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610" b="61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新古典经济学强调技术进步对提升竞争力的关键作用，认为技术创新可以提高生产效率、降低成本并增强产品差异化。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技术进步与竞争力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新古典经济学家将人力资本视为重要的生产要素，认为通过教育和培训可以提高劳动力的技能和素质，从而提升竞争力。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人力资本与竞争力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新古典经济学关注市场结构对竞争力的影响，认为竞争性的市场结构有利于激励企业创新和提高效率。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市场结构与竞争力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新古典经济学视角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现代经济学强调制度对竞争力的影响，认为良好的制度环境可以降低交易成本、提高经济效率并促进创新。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制度与竞争力</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现代经济学家将知识视为重要的生产要素，认为知识的创造、传播和应用对提升竞争力具有关键作用。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知识经济与竞争力</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现代经济学关注全球化对竞争力的影响，认为全球化可以促进资源、技术和知识的跨国流动，从而提升国家或地区的竞争力。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全球化与竞争力</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现代经济学视角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企业竞争力分析框架与方法</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行业环境分析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涉及行业的竞争结构、市场供需状况、行业发展趋势等，有助于企业了解自身在行业中的地位和竞争优势。</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竞争对手分析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通过对竞争对手的战略、资源、能力等方面的深入了解，为企业制定竞争策略提供参考。</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宏观环境分析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包括政治、经济、社会、技术等方面的宏观因素，这些因素对企业竞争力产生直接或间接的影响。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企业外部环境分析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能力评估</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涉及企业的研发能力、生产能力、营销能力、管理能力等，这些能力决定了企业能否有效地利用资源，形成竞争优势。</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核心竞争力识别</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核心竞争力是企业长期形成的、独特的、难以模仿的能力和资源组合，是企业持续竞争优势的源泉。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资源评估</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包括企业的有形资源（如资金、设备、原材料等）和无形资源（如品牌、专利、人才等），这些资源是企业竞争力的基础。</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企业内部资源与能力评估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https://d.book118.com/556141132132010045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2024-09-14T08:29:55.753</cp:lastPrinted>
  <dcterms:created xsi:type="dcterms:W3CDTF">2024-09-14T00:29:55Z</dcterms:created>
  <dcterms:modified xsi:type="dcterms:W3CDTF">2024-09-14T00:29:57Z</dcterms:modified>
</cp:coreProperties>
</file>