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FDF8C0-7319-431A-93C9-C09D5EDA35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052BA5-E891-45C3-80F2-DBE052699B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7DFB66-CAD2-4903-BEEC-133DB4AE4F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8DCC49-6E53-4CF0-BF3F-9DF15770C8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247FDF1-317E-4204-97FF-5BC93C8822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CC8B969-9FFD-4D60-BBD9-819B7513A6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1E1E63D-8166-4848-B19C-89FC5F6AB2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8C2371-23E8-4753-B7DB-8259779904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970303-25CA-4A23-BA22-1F0344DE08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2B88DF-7BD4-458C-8257-F00251BF21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D56035-9093-4180-9EFE-09E4439339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6142051233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孕妇课堂新生儿护理\n## 1.新生儿护理的基本概念与重要性\n### 1.1新生儿护理的定义与目的\n### 1.2新生儿护理的重要性及影响\n### 1.3新生儿护理与孕妇心理健康的关系\n## 2.新生儿生理特点及护理需求\n### 2.1新生儿的生理特点及发育过程\n### 2.2新生儿不同阶段的护理需求\n### 2.3新生儿常见生理问题的护理方法\n## 3.新生儿日常护理要点与方法\n### 3.1新生儿喂养与护理\n### 3.2新生儿换尿布与皮肤护理\n### 3.3新生儿睡眠与安抚方法\n## 4.新生儿常见疾病的预防与护理\n### 4.1新生儿感染的预防与护理\n### 4.2新生儿黄疸的预防与护理\n### 4.3新生儿肺炎的预防与护理\n## 5.孕妇参加新生儿护理课堂的益处\n### 5.1孕妇学习新生儿护理的知识与技能\n### 5.2孕妇参加新生儿护理课堂的心理准备\n### 5.3孕妇与医生、护士的沟通与协作\n## 6.新生儿护理的未来趋势与挑战\n### 6.1新生儿护理技术的发展与创新\n### 6.2新生儿护理的家庭化与社区化趋势\n### 6.3应对未来新生儿护理挑战的策略与方法\n&quot;,&quot;templateId&quot;:&quot;o5uw7qdih7bi3drcb1jn4cqo9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孕妇课堂新生儿护理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9955"/>
            <a:ext cx="375424" cy="646331"/>
          </a:xfrm>
        </p:spPr>
        <p:txBody>
          <a:bodyPr/>
          <a:lstStyle/>
          <a:p>
            <a:r>
              <a:rPr lang="en-US" smtClean="0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1614571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9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新生儿护理的基本概念与重要性</a:t>
            </a:r>
            <a:endParaRPr/>
          </a:p>
        </p:txBody>
      </p:sp>
      <p:sp>
        <p:nvSpPr>
          <p:cNvPr id="130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新生儿护理是指针对新生儿这一特殊群体的护理工作</a:t>
                </a:r>
                <a:endParaRPr/>
              </a:p>
            </p:txBody>
          </p:sp>
          <p:sp>
            <p:nvSpPr>
              <p:cNvPr id="21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护理内容包括生活护理、健康监测、疾病预防等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目的是确保新生儿健康成长，提高其生存率和生活质量</a:t>
                </a:r>
                <a:endParaRPr/>
              </a:p>
            </p:txBody>
          </p:sp>
          <p:sp>
            <p:nvSpPr>
              <p:cNvPr id="22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新生儿护理与儿童护理、成人护理有很大差异</a:t>
                </a:r>
                <a:endParaRPr/>
              </a:p>
            </p:txBody>
          </p:sp>
          <p:sp>
            <p:nvSpPr>
              <p:cNvPr id="22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新生儿的生理、心理特点决定了其护理的特殊性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新生儿的护理需要更多的专业知识和技术</a:t>
                </a:r>
                <a:endParaRPr/>
              </a:p>
            </p:txBody>
          </p:sp>
          <p:sp>
            <p:nvSpPr>
              <p:cNvPr id="22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新生儿护理的定义与目的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新生儿护理的重要性及影响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4" name="组合 23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5" name="组合 234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新生儿护理对新生儿的健康成长至关重要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良好的护理可以预防新生儿疾病的发生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合理的喂养和护理有助于新生儿生长发育</a:t>
                </a:r>
                <a:endParaRPr/>
              </a:p>
            </p:txBody>
          </p:sp>
          <p:pic>
            <p:nvPicPr>
              <p:cNvPr id="23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0" name="组合 239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新生儿护理对家庭和社会的影响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健康的 新生儿有利于家庭的和谐和幸福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高质量的新生儿护理有助于提高整个国家的人口素质</a:t>
                </a:r>
                <a:endParaRPr/>
              </a:p>
            </p:txBody>
          </p:sp>
          <p:pic>
            <p:nvPicPr>
              <p:cNvPr id="24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新生儿护理与孕妇心理健康的关系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7" name="组合 246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48" name="组合 247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4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孕妇的心理状态对新生儿护理的影响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孕妇的心理状态直接影响其护理新生儿的积极性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孕妇的心理状态可能影响新生儿的心理健康</a:t>
                </a:r>
                <a:endParaRPr/>
              </a:p>
            </p:txBody>
          </p:sp>
          <p:pic>
            <p:nvPicPr>
              <p:cNvPr id="25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53" name="组合 252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新生儿的护理对孕妇心理健康的促进作用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通过护理新生儿，孕妇可以更好地承担起母亲的责任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新生儿的健康成长有助于孕妇摆脱焦虑和压力，保持良好的心理状态</a:t>
                </a:r>
                <a:endParaRPr/>
              </a:p>
            </p:txBody>
          </p:sp>
          <p:pic>
            <p:nvPicPr>
              <p:cNvPr id="25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59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新生儿生理特点及护理需求</a:t>
            </a:r>
            <a:endParaRPr/>
          </a:p>
        </p:txBody>
      </p:sp>
      <p:sp>
        <p:nvSpPr>
          <p:cNvPr id="260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新生儿的生理特点</a:t>
                </a:r>
                <a:endParaRPr/>
              </a:p>
            </p:txBody>
          </p:sp>
          <p:sp>
            <p:nvSpPr>
              <p:cNvPr id="26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生理功能不完善，如呼吸、消化、循环等系统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免疫力低下，容易受到疾病的侵袭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皮肤薄嫩，容易受损</a:t>
                </a:r>
                <a:endParaRPr/>
              </a:p>
            </p:txBody>
          </p:sp>
          <p:sp>
            <p:nvSpPr>
              <p:cNvPr id="26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新生儿的发育过程</a:t>
                </a:r>
                <a:endParaRPr/>
              </a:p>
            </p:txBody>
          </p:sp>
          <p:sp>
            <p:nvSpPr>
              <p:cNvPr id="27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新生儿期（0-28天）：以适应环境为主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婴儿期（29天-1岁）：生长发育迅速，神经系统逐渐成熟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幼儿期（1-3岁）：语言、动作、认知能力逐渐发展</a:t>
                </a:r>
                <a:endParaRPr/>
              </a:p>
            </p:txBody>
          </p:sp>
          <p:sp>
            <p:nvSpPr>
              <p:cNvPr id="27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新生儿的生理特点及发育过程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0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81" name="组合 280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82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8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新生儿期的护理需求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8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保持温暖，防止低体温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定时喂养，避免过度喂养或饥饿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保持皮肤清洁，预防皮肤感染</a:t>
                </a:r>
                <a:endParaRPr/>
              </a:p>
            </p:txBody>
          </p:sp>
          <p:sp>
            <p:nvSpPr>
              <p:cNvPr id="285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86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8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婴儿期的护理需求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8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合理安排作息时间，保证充足的睡眠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定期体检，监测生长发育情况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逐渐增加户外活动，锻炼身体</a:t>
                </a:r>
                <a:endParaRPr/>
              </a:p>
            </p:txBody>
          </p:sp>
          <p:sp>
            <p:nvSpPr>
              <p:cNvPr id="289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90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9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幼儿期的护理需求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9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培养良好的生活习惯，如饮食、卫生、作息等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关注孩子的心理健康，培养良好的性格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鼓励孩子探索和学习，促进认知能力的发展</a:t>
                </a:r>
                <a:endParaRPr/>
              </a:p>
            </p:txBody>
          </p:sp>
          <p:sp>
            <p:nvSpPr>
              <p:cNvPr id="293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9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新生儿不同阶段的护理需求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6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297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298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299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0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新生儿黄疸的护理</a:t>
                </a:r>
                <a:endParaRPr/>
              </a:p>
            </p:txBody>
          </p:sp>
          <p:sp>
            <p:nvSpPr>
              <p:cNvPr id="301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观察黄疸的严重程度，如皮肤、眼睛等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合理安排喂养，保持大便通畅，有助于减轻黄疸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如黄疸严重，及时就医，以免延误病情</a:t>
                </a:r>
                <a:endParaRPr/>
              </a:p>
            </p:txBody>
          </p:sp>
        </p:grpSp>
        <p:grpSp>
          <p:nvGrpSpPr>
            <p:cNvPr id="302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303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4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新生儿肺炎的护理</a:t>
                </a:r>
                <a:endParaRPr/>
              </a:p>
            </p:txBody>
          </p:sp>
          <p:sp>
            <p:nvSpPr>
              <p:cNvPr id="305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保持室内空气流通，避免空气污染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注意保暖，避免受凉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如出现呼吸困难、发热等症状，及时就医</a:t>
                </a:r>
                <a:endParaRPr/>
              </a:p>
            </p:txBody>
          </p:sp>
        </p:grpSp>
        <p:grpSp>
          <p:nvGrpSpPr>
            <p:cNvPr id="306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307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8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新生儿脐炎的护理</a:t>
                </a:r>
                <a:endParaRPr/>
              </a:p>
            </p:txBody>
          </p:sp>
          <p:sp>
            <p:nvSpPr>
              <p:cNvPr id="309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保持脐部干燥，避免感染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定期消毒脐部，防止细菌滋生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如出现红肿、流脓等症状，及时就医</a:t>
                </a:r>
                <a:endParaRPr/>
              </a:p>
            </p:txBody>
          </p:sp>
        </p:grpSp>
      </p:grpSp>
      <p:sp>
        <p:nvSpPr>
          <p:cNvPr id="3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新生儿常见生理问题的护理方法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新生儿日常护理要点与方法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新生儿喂养与护理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组合 1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13" name="组合 12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新生儿喂养的重要性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合理的喂养有助于新生儿的生长发育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喂养不当可能导致新生儿营养不良或过度肥胖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18" name="组合 17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新生儿喂养的方法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母乳喂养：新生儿的首选喂养方式，营养丰富，有利于亲子关系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人工喂养：如母乳喂养困难，可选择配方奶粉，注意奶量和浓度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3" name="组合 22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4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新生儿喂养的注意事项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定时喂养，避免过度喂养或饥饿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观察新生儿的排便情况，如大便次数、颜色、性状等</a:t>
                </a:r>
                <a:endParaRPr/>
              </a:p>
            </p:txBody>
          </p:sp>
          <p:pic>
            <p:nvPicPr>
              <p:cNvPr id="2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9" name="组合 28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30" name="组合 29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3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新生儿换尿布的方法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选择合适的尿布，避免过敏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保持尿布干燥，避免潮湿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定期更换尿布，保持新生儿臀部的清洁和干燥</a:t>
                </a:r>
                <a:endParaRPr/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3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新生儿皮肤护理的重要性   -的新生儿皮肤薄嫩，容易受损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良好的皮肤护理有助于预防皮肤感染和过敏</a:t>
                </a:r>
                <a:endParaRPr/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3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新生儿皮肤护理的方法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每天用清水洗澡，保持皮肤清洁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避免使用刺激性强的肥皂和护肤品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注意观察新生儿皮肤状况，如红肿、瘙痒等</a:t>
                </a:r>
                <a:endParaRPr/>
              </a:p>
            </p:txBody>
          </p:sp>
        </p:grpSp>
      </p:grpSp>
      <p:sp>
        <p:nvSpPr>
          <p:cNvPr id="3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新生儿换尿布与皮肤护理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1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2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43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4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良好的睡眠有助于新生儿的生长发育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睡眠不足可能导致新生儿免疫力下降、生长发育迟缓等问题</a:t>
                </a:r>
                <a:endParaRPr/>
              </a:p>
            </p:txBody>
          </p:sp>
          <p:sp>
            <p:nvSpPr>
              <p:cNvPr id="4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新生儿睡眠的重要性</a:t>
                </a:r>
                <a:endParaRPr/>
              </a:p>
            </p:txBody>
          </p:sp>
        </p:grpSp>
        <p:grpSp>
          <p:nvGrpSpPr>
            <p:cNvPr id="46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4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新生儿期：以昼夜交替为主，白天和黑夜逐渐分明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婴儿期：逐渐建立规律的作息时间，保证充足的睡眠</a:t>
                </a:r>
                <a:endParaRPr/>
              </a:p>
            </p:txBody>
          </p:sp>
          <p:sp>
            <p:nvSpPr>
              <p:cNvPr id="4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新生儿睡眠的规律</a:t>
                </a:r>
                <a:endParaRPr/>
              </a:p>
            </p:txBody>
          </p:sp>
        </p:grpSp>
        <p:grpSp>
          <p:nvGrpSpPr>
            <p:cNvPr id="49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5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轻轻抚摸新生儿的头部、背部等部位，帮助其入睡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采用轻柔的声音或音乐，帮助新生儿放松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保持新生儿周围环境的安静和舒适，避免过度刺激</a:t>
                </a:r>
                <a:endParaRPr/>
              </a:p>
            </p:txBody>
          </p:sp>
          <p:sp>
            <p:nvSpPr>
              <p:cNvPr id="5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新生儿安抚的方法</a:t>
                </a:r>
                <a:endParaRPr/>
              </a:p>
            </p:txBody>
          </p:sp>
        </p:grpSp>
      </p:grpSp>
      <p:pic>
        <p:nvPicPr>
          <p:cNvPr id="52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53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54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55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5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新生儿睡眠与安抚方法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https://d.book118.com/556142051233010054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yellow">
      <a:dk1>
        <a:srgbClr val="000000"/>
      </a:dk1>
      <a:lt1>
        <a:srgbClr val="FFFFFF"/>
      </a:lt1>
      <a:dk2>
        <a:srgbClr val="291F0E"/>
      </a:dk2>
      <a:lt2>
        <a:srgbClr val="FEFCE6"/>
      </a:lt2>
      <a:accent1>
        <a:srgbClr val="F1D25B"/>
      </a:accent1>
      <a:accent2>
        <a:srgbClr val="ECE497"/>
      </a:accent2>
      <a:accent3>
        <a:srgbClr val="E1A823"/>
      </a:accent3>
      <a:accent4>
        <a:srgbClr val="D58F17"/>
      </a:accent4>
      <a:accent5>
        <a:srgbClr val="C7E7D8"/>
      </a:accent5>
      <a:accent6>
        <a:srgbClr val="90C8A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孕妇课堂新生儿护理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2024-09-22T06:12:54.336</cp:lastPrinted>
  <dcterms:created xsi:type="dcterms:W3CDTF">2024-09-21T22:12:54Z</dcterms:created>
  <dcterms:modified xsi:type="dcterms:W3CDTF">2024-09-21T22:12:56Z</dcterms:modified>
</cp:coreProperties>
</file>