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9CA76-302E-4D25-A921-7461B25D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D9215-C078-4046-BDFD-E9C192FA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FD565-9E1C-4A18-8895-1F245BBB2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160CF-F0E6-4FDB-8C2D-A74079A0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7CAC6-CCE3-4FFD-ACA8-8BADA34A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015F38-1DB3-48BC-A968-37F2C49B4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0BD4B-CF8C-4523-9E4A-CD344C5A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0431D-82CC-4F80-B8E6-28311BD5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BF99D-F23A-4C58-8965-6A05ABF8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F1416-565E-4031-B9B1-A782AFA9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C2873-4B91-432D-988D-5D1DC0A7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31551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化学科普活动方案策划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通过展示化学在食品、化妆品、药品、清洁用品等方面的应用，让公众了解化学在日常生活的重要性。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了解化学在日常生活中的应用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介绍化学在新能源、新材料、环保等领域的应用，让公众了解化学在科技发展中的关键作用。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认识化学在科技发展中的作用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通过科普讲座、互动实验等方式，向公众普及化学基础知识，如元素周期表、化学键、化学反应等。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理解化学基础知识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提高公众对化学科学的认识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4" r="1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增强公众对化学科学的兴趣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举办趣味化学实验展示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展示一些有趣的化学实验，如火山爆发、自制彩虹等，让公众感受到化学的魅力。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开展化学科普讲座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邀请化学专家或学者进行科普讲座，分享化学的奥秘和趣味。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组织化学科普展览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展示化学的历史、发展以及与生活的关系，让公众更加深入地了解化学。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引导公众对一些常见的伪科学现象进行批判性思考，提高公众的科学素养和判断力。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鼓励公众提出自己的科学设想和创意，培养他们的创新意识和探索精神。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鼓励公众参与科学探究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设置开放式的化学实验项目，让公众亲自动手进行实验，探究化学现象的本质。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培养公众的科学素养和探索精神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通过生动有趣的案例和实验，向公众普及化学知识，提高公众对化学的认识和兴趣。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化学基础知识、生活中的化学、化学与环境等。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线上或线下，邀请化学专家或学者进行讲解。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化学科普讲座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化学趣味实验、化学与生活等。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线下，由专业人员现场演示。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通过展示有趣的化学实验，让公众亲身体验化学的魅力，加深对化学知识的理解。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化学实验展示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化学互动游戏、化学DIY等。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线下，设置专门的互动体验区。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通过互动游戏和DIY活动，让公众参与其中，亲自动手体验化学的乐趣，培养动手能力和创新思维。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化学发展史、化学与科技等。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线上或线下，展示化学相关的图片、模型和实物。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通过展览向公众展示化学的发展历程、重要成果和未来发展方向，提高公众对化学的认识和兴趣。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展览内容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化学科普展览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选择与化学相关的主题，如化学实验、化学现象、化学应用等，确保活动内容与化学紧密相关。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制定活动流程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设计活动的各个环节，包括开场、主题介绍、互动环节、实验展示、总结等，确保活动流程紧凑有序。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确定活动时间和地点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根据活动规模和参与人数，选择合适的活动时间和地点，确保活动顺利进行。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在社交媒体平台发布活动信息，扩大活动影响力，吸引更多人参与。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与学校、社区、企业等合作，共同推广活动，提高参与度。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设计海报、传单、宣传册等宣传材料，突出活动主题和亮点，吸引公众关注。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30540" r="3054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根据活动主题和流程，布置现场环境，包括实验台、展示板、音响设备等，营造浓厚的科学氛围。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布置现场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对现场设施进行安全检查，确保无安全隐患，保障参与者的安全。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选择适合活动的场地，如学校实验室、社区中心、科技馆等，确保场地安全、宽敞且设施完备。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活动场地布置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https://d.book118.com/556143155133010100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2024-09-24T16:38:32.166</cp:lastPrinted>
  <dcterms:created xsi:type="dcterms:W3CDTF">2024-09-24T08:38:32Z</dcterms:created>
  <dcterms:modified xsi:type="dcterms:W3CDTF">2024-09-24T08:38:34Z</dcterms:modified>
</cp:coreProperties>
</file>