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10398-0690-476B-9CC4-FDE2CB4E3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A28A4-9D95-4114-BD1D-52CE2A360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EE94C-BCA9-4FF8-89A3-8A3E8B0EE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A5AB4-208C-40EB-B2F1-3DB7C0321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396E0B-0C18-4640-8696-4CA4DA019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12E75F-F77B-41BF-8DC9-54C33B705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8B0209-E64C-421E-BB4F-614819A4C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14119-2EAF-417E-917E-2353F0B5E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6CA70-43F7-45CE-8141-2A051D6B3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C7EFC-E7FB-4B45-B934-098C6D471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B460E-45FA-4A41-B48E-B439E5421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4413122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院感健康宣教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院感健康宣教的重要性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院感健康宣教的内容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院感健康宣教的实施方式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院感健康宣教的评估与改进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案例分享与借鉴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院感健康宣教的重要性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3167" b="31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患者及家属是院内感染防控的重要参与者和受益者，通过宣教提高其防控意识，使其自觉遵守医院规章制度，正确使用医疗设备，减少交叉感染的风险。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帮助患者及家属了解院内感染的危害、传播途径及预防措施，增强自我防护能力，降低感染风险。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提高患者及家属的院感防控意识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降低院内感染率，保障医疗安全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有效的院感健康宣教可以帮助医护人员更好地执行感染防控措施，提高医疗操作的安全性和规范性。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通过宣教加强医护人员与患者及家属的沟通与合作，共同维护医院环境的清洁卫生，降低院内感染的发生率，保障患者的生命安全。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提高医院服务质量，提升患者满意度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宣教过程中可以及时解答患者及家属的疑惑，消除其焦虑和恐慌情绪，提高医疗服务质量，为医院树立良好的形象和口碑。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良好的院感健康宣教可以提升患者及家属对医院的信任度和满意度，增强医患关系的和谐性。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院感健康宣教的内容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介绍医院感染的定义、传播途径、预防措施等基本知识。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医院感染是指患者在医院接受治疗期间发生的感染，其传播途径主要包括接触传播、飞沫传播和空气传播。预防医院感染的有效措施包括保持手卫生、正确使用防护用品、加强环境清洁消毒等。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院感基本知识宣教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强调手卫生在医院感染预防中的重要性，介绍正确的洗手方法和手消毒方法。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手卫生是预防医院感染最重要、最简便的措施之一。医护人员和患者应掌握正确的洗手方法，包括使用洗手液、流动水冲洗、擦干手等步骤。在接触患者前后、进行无菌操作前都应洗手或使用手消毒剂。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手卫生宣教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介绍常用防护用品的使用方法和注意事项，如口罩、手套、隔离衣等。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和患者应了解并正确使用防护用品，如医用口罩、一次性手套、隔离衣等。佩戴口罩时应遮住口鼻，定期更换；使用手套时应避免过度拉伸和触碰非无菌区域；穿脱隔离衣时应遵循清洁面向内、污染面向外的原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防护用品的使用宣教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强调医疗废物正确处理的重要性，介绍医疗废物的分类、收集、运输和处置方法。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含有大量的病原微生物和有害化学物质，如不正确处理可能对环境和公众健康造成危害。因此，医护人员和患者应了解医疗废物的分类方法，如感染性废物、病理性废物、损伤性废物等，并按照规定进行收集、包装、标识、运输和处置。同时，加强医疗废物的监管和管理，防止医疗废物的流失和扩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医疗废物处理宣教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院感健康宣教的实施方式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https://d.book118.com/556144131224010045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2024-09-14T20:16:36.175</cp:lastPrinted>
  <dcterms:created xsi:type="dcterms:W3CDTF">2024-09-14T12:16:36Z</dcterms:created>
  <dcterms:modified xsi:type="dcterms:W3CDTF">2024-09-14T12:16:37Z</dcterms:modified>
</cp:coreProperties>
</file>