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2276D-7470-46B7-A72B-8BC085F80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39255-C9C1-4C7F-8EB1-9936ADDB5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C1A6C-2FA9-4F96-98B2-66C39C076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0D90F9-4DBB-4586-BBC6-0C10CEBA8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F7E185-00D3-4ABD-BDDD-3C1BA2F13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617C18-B435-4F92-80AD-960B1FCAA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7A5CD8-10CB-4AE4-8CC1-B70BF298B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044BB3-430A-4CD2-999A-A281865AC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B784B7-91BC-4C5B-9883-FFDA441F4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CB56C6-BC45-42C1-9BCF-C6532BAB8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25EB7-B71A-47D0-8010-BF5CA9E35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1450502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留置气管切开护理查房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气管切开术介绍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留置气管切开的日常护理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气管切开术后的康复指导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气管切开护理查房的实施与效果评估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气管切开术介绍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气管切开术是一种通过手术切开颈段气管，建立人工气道的方法。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主要用于解除呼吸道梗阻、改善呼吸困难、清除呼吸道分泌物等。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27" r="3262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194" r="3119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喉阻塞、下呼吸道异物潴留、某些特殊感染、呼吸衰竭等。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气管切开部位存在感染、气管切开区域存在恶性肿瘤等。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在颈段气管选定合适的位置切开，插入适当大小的套管，缝合皮肤。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严格无菌操作、选择合适的气管套管、定期更换套管等。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留置气管切开的日常护理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清洁伤口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固定气管套管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常规护理措施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确保气管套管固定牢固，防止脱落或移位。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每日清洁消毒伤口，防止感染。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定期吸痰，确保呼吸道无痰液堵塞。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定期监测患者的呼吸、心率、血压等指标，及时发现异常情况。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2" r="1707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9958" b="995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并发症的预防与处理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观察伤口有无出血，及时采取止血措施。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保持伤口清洁，定期更换敷料，预防感染。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观察颈部皮肤有无肿胀，及时处理皮下气肿。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定期检查气管套管位置，防止套管对气管壁造成损伤。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出血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皮下气肿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气管狭窄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告知患者及家属留置气管切开的重要性及注意事项。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指导患者及家属正确使用呼吸机及相关设备。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提醒患者及家属定期回院复查，以便及时发现并处理并发症。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提供心理支持，帮助患者及家属克服焦虑和恐惧情绪，积极配合治疗。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患者教育与家属配合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特殊情况下的护理要点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https://d.book118.com/556145050205010044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2024-09-13T06:28:13.815</cp:lastPrinted>
  <dcterms:created xsi:type="dcterms:W3CDTF">2024-09-12T22:28:13Z</dcterms:created>
  <dcterms:modified xsi:type="dcterms:W3CDTF">2024-09-12T22:28:15Z</dcterms:modified>
</cp:coreProperties>
</file>