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A742D-B6AE-4580-BFC1-B3BF04055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20506-4121-48D8-91E7-6B772887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2B8C5-972C-45ED-9954-8A5385AB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CB394-CEA7-4F11-A2BF-FECFA8BEB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369E2-79B4-48FB-8F6D-7CFED6247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E1D181-24A6-4AD0-B0F7-57EE5FEC4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023E5B-08FA-44D3-A0CE-A1C96576E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E3507-C6A8-4177-96C3-35BC8199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93C3B-0459-4D74-BFE9-6966699F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AB6A5-EAA4-4FD7-ACEE-C6F3A657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2231B-EF6A-46EB-AFFF-7D050A387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50111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我爱我班主题班会的教案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班会准备与分工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班会过程与互动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班会后续跟进与拓展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86" r="339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近期班级内出现了一些小团体，同学之间的交流和合作不够密切，班级整体凝聚力有待提高。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班级凝聚力不足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在学校的各项活动中，同学们对班级的荣誉感表现不够强烈，缺乏为班级争光的意识。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班级荣誉感不强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通过班会活动，加强同学们之间的交流和合作，增进彼此了解，提高班级整体凝聚力。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让同学们认识到自己是班级的一份子，班级的荣誉与每个人息息相关，从而激发同学们的班级荣誉感。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激发班级荣誉感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增强班级凝聚力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班会后，同学们之间的关系更加融洽，彼此关心、帮助，形成团结友爱的班级氛围。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同学们更加团结友爱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同学们在各种场合下表现出对班级的热爱和荣誉感，积极为班级争光。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班级荣誉感显著提升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班会主题与内容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“我爱我班”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本次班会的主题是“我爱我班”，旨在通过一系列活动，让学生更加深入地了解班级文化，增强班级凝聚力，培养学生的集体荣誉感和归属感。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通过图片、视频等形式展示班级文化，包括班级历史、班级特色、班级荣誉等，让学生了解班级的发展历程和取得的成就。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班级文化展示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鼓励学生展示自己的才艺，如唱歌、跳舞、朗诵等，展现学生的个性和特长，增强班级文化氛围。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学生才艺表演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设计一些团队合作游戏，让学生在游戏中体验团队合作的重要性，培养团队精神和合作意识。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团队合作游戏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引导学生讨论班级建设中存在的问题和不足，提出改进意见和建议，共同为班级的发展出谋划策。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班级建设讨论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在班会结束时进行总结和反思，对本次班会的成果和不足进行评估和改进。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鼓励学生积极参与班会的各个环节，发表自己的看法和意见，展示自己的才艺和特长。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班会由班主任或指定学生担任主持人，负责引导整个班会的进程和氛围。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在班会过程中设置互动环节，如提问、抢答等，增加学生的参与度和趣味性。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学生参与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主持人引导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班会形式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班会准备与分工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明确班会主题为“我爱我班”，并设定目标，如增强班级凝聚力、促进同学间的交流与合作等。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根据主题和目标，制定详细的班会计划，包括活动安排、时间分配等。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准备班会所需的物资和设备，如音响、投影仪、道具等。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负责班会的开场、串场和结尾，掌控整个班会的节奏和氛围。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负责班会活动的策划和安排，包括游戏、表演等环节的设计和组织。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负责班会的宣传工作，包括海报设计、信息发布等。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负责班会现场的布置和清理工作，以及物资和设备的准备和保管。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https://d.book118.com/556150111233010054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2024-09-22T06:14:28.117</cp:lastPrinted>
  <dcterms:created xsi:type="dcterms:W3CDTF">2024-09-21T22:14:28Z</dcterms:created>
  <dcterms:modified xsi:type="dcterms:W3CDTF">2024-09-21T22:14:29Z</dcterms:modified>
</cp:coreProperties>
</file>