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75C81-CC2D-45E3-A435-783A86DD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10CC4-107E-4C1C-8470-EE6AF0D5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92A1-4AC7-48CE-B3EB-940FE5161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76F39-3B18-4079-92D9-C6A7C640A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5F5DB-C5B8-4C0F-8619-F0E12664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63FB0-5114-4D4E-B673-CEC3B3EA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E8D2F-34B1-46FB-BF8E-E09D00BD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B3160-1458-4A86-9F28-699A10EA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B0819-6F43-4ADB-BC83-D70A065B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0DC6-D4F9-4CAF-AA4C-A64144E3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908B9-2CC0-44AF-BE4F-61C3C2C3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50152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出版行业消防安全演示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出版行业消防安全现状分析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火灾预防与控制措施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应急疏散与救援体系建设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消防安全宣传教育与培训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法律责任与监管机制建设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通过演示，使出版行业从业人员充分认识到火灾的危害性和消防安全的重要性，增强消防安全意识。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提高消防安全意识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演示将涵盖消防安全基本知识、火灾扑救方法、火场逃生技巧等内容，提高从业人员的消防安全素质。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普及消防安全知识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通过演示，促进出版行业各单位加强消防安全管理，完善消防设施，提高火灾防控能力。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推动消防安全工作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出版单位消防安全现状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介绍出版单位消防安全工作现状，包括消防设施配置、消防安全管理、从业人员消防安全素质等方面。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分析出版行业火灾危险性，包括火灾原因、火灾特点、火灾危害等，使从业人员了解火灾的严重性和防控的重要性。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讲解消防安全基本知识，如火灾的定义、分类、燃烧条件、灭火原理等，为从业人员提供基本的消防安全理论支撑。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介绍火灾扑救的方法和技巧，包括灭火器的使用、初起火灾的扑救、火场协调与指挥等，提高从业人员应对火灾的能力。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讲解火场逃生的基本原则和自救方法，如疏散路线选择、避难场所设置、防烟措施、呼救与等待救援等，增强从业人员在火灾中的生存能力。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火灾危险性分析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火灾扑救方法与技巧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火场逃生与自救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演示范围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出版行业消防安全现状分析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25" r="174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出版行业涉及大量纸张、油墨等易燃物质，一旦遇到火源极易引发火灾。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易燃易爆物质多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印刷、装订等环节使用大量电气设备，用电负荷大，电气火灾风险高。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电气设备密集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出版企业通常人员密集，且员工流动性大，消防安全意识参差不齐。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人员密集且流动性大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纸张等可燃物燃烧迅速，火灾蔓延速度快，容易造成重大损失。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火灾蔓延速度快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行业特点及火灾危险性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某印刷厂火灾事故。事故原因系电气线路短路引发火灾，造成多人伤亡和重大财产损失。该案例暴露出企业电气安全管理不到位、员工消防安全意识薄弱等问题。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某出版社仓库火灾事故。事故原因系违规存放易燃物品导致火灾，造成大量图书损毁。该案例反映出企业对易燃物品管理不严格、消防安全制度不落实等问题。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典型火灾案例剖析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《中华人民共和国消防法》等法律法规对出版行业的消防安全提出了明确要求。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国家层面法规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行业层面标准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企业层面制度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《印刷业消防安全管理规定》等行业标准规范了出版行业的消防安全管理行为。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各出版企业应建立健全消防安全管理制度和操作规程，明确各级人员的消防安全职责。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火灾预防与控制措施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65" b="80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建筑设计防火规范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建筑物分类与耐火等级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根据出版行业建筑物的特点和火灾危险性，进行合理分类，并确定相应的耐火等级。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防火间距与消防通道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确保建筑物之间的防火间距符合规范要求，设置消防通道并保持畅通。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防火分区与防火墙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在建筑物内部划分防火分区，采用耐火极限不低于规定要求的防火墙和楼板进行分隔。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设置火灾自动报警系统，及时发现火情并启动应急响应。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防烟排烟系统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消防设施维护保养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根据火灾类型和场所特点，配置相应的灭火设施，如灭火器、消火栓、自动喷水灭火系统等。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设置防烟排烟系统，及时排除火灾产生的烟雾，确保人员安全疏散。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定期对消防设施进行检查、测试和维护保养，确保其完好有效。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消防设施配置及维护保养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用火管理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用火用电安全管理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99" r="134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83" r="173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严格控制火源，禁止在禁火区域使用明火，规范使用易燃易爆物品。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合理布置电气线路和设备，采用合格的电气产品和材料，定期检查和维护电气设备。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加强员工的消防安全培训，提高员工的消防安全意识和自防自救能力。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制定完善的应急预案，定期组织演练，提高应对火灾等突发事件的能力。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应急疏散与救援体系建设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https://d.book118.com/556150152024010035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2024-09-04T18:31:52.063</cp:lastPrinted>
  <dcterms:created xsi:type="dcterms:W3CDTF">2024-09-04T10:31:52Z</dcterms:created>
  <dcterms:modified xsi:type="dcterms:W3CDTF">2024-09-04T10:31:54Z</dcterms:modified>
</cp:coreProperties>
</file>