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385A8F-5C34-4A85-B36E-5BFCE427FA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A08B88-7E6B-41A0-BA2B-54556D59E7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7411BB-809A-4F02-B9CD-8C03271C5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9888F5-87BC-41D4-9460-7B6A9E2C2F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A6F52E-D0D0-4D6A-9A3D-4581830FCB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6008DB-073E-465C-94A4-2B3B8A6DDF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B56B70-86C8-4376-8524-2F3862E443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731401-54F4-46BB-A6D0-E58D2E19CB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81E569-976D-4C7D-87C1-AFBD4F2D1E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22B678-84B1-4EBB-8367-6A793B6A72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33EDE9-ED68-4672-8FCB-2EEF34C7C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15100323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临床医学专业认证自评报告中的科研与学术交流机制解析</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汇报人：文小库</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2024-01-26</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科研机制建设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学术交流机制建设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科研与学术交流成果展示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问题与挑战分析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改进措施与建议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学教育的快速发展和国际化趋势，临床医学专业认证成为提高医学教育质量和推动医学教育改革的重要手段。自评报告作为认证过程中的重要环节，对于展示学校的办学特色和优势，以及发现和改进存在的问题具有重要意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本文旨在解析临床医学专业认证自评报告中的科研与学术交流机制，探讨其在医学教育中的作用和意义，为进一步完善医学教育认证体系提供参考。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提高医学教育质量</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临床医学专业认证通过对医学教育机构的办学水平、师资力量、教学设施、科研能力等方面进行全面评估，有助于推动医学教育机构不断改进和提高教育质量。</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促进医学教育改革</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临床医学专业认证要求医学教育机构按照国际标准进行办学，推动医学教育改革的深入进行，促进医学教育与国际接轨。</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增强医学教育机构的国际竞争力</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通过临床医学专业认证，医学教育机构可以获得国际认可，提高其国际声誉和竞争力，为培养具有国际视野的优秀医学人才奠定基础。</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临床医学专业认证的重要性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科研机制建设</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科研团队组建</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临床医学专业认证自评报告中，强调科研团队的组建，包括学科带头人、骨干教师和青年教师的合理配置，形成老中青相结合的学术梯队。同时，积极引进国内外优秀人才，提升团队整体实力。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运行机制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科研团队实行导师负责制，由学科带头人或骨干教师担任导师，负责团队的科研规划和项目指导。团队成员之间保持密切合作，定期召开组会，汇报研究进展，交流学术思想，共同解决科研难题。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科研团队组建与运行机制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鼓励团队成员积极申报各级各类科研项目，包括国家自然科学基金、省部级科研项目等。学校或医院设立专门的科研管理部门，负责项目的组织、申报和评审工作，确保项目申报的公正性和透明度。</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项目管理</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对于获得资助的科研项目，实行严格的管理制度。项目负责人需按照项目计划书的要求，认真开展研究工作，保证研究进度和质量。同时，学校或医院对项目经费使用进行监管，确保经费的合理有效使用。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项目申报</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科研项目申报与管理制度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临床医学专业认证自评报告中强调科研成果的转化和应用。鼓励团队成员将科研成果转化为实际应用，如开发新药物、新技术、新设备等。学校或医院设立成果转化机构，负责科研成果的评估、转化和推广工作。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成果转化</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对于具有应用价值的科研成果，积极推广应用到临床实践中，提高医疗水平和治疗效果。同时，加强与产业界的合作，推动科研成果的产业化进程，为医疗卫生事业的发展做出贡献。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应用推广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科研成果转化与应用推广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学术交流机制建设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学术会议组织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我校临床医学专业积极组织各类学术会议，包括国际、国内和区域性学术会议，为师生提供了广阔的学术交流平台。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学术会议参加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我校师生积极参加国内外各类学术会议，展示研究成果，与同行进行深入的学术交流和探讨。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学术报告与讲座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学校定期邀请国内外知名专家学者来校进行学术报告和讲座，为师生提供了了解前沿学术动态和拓宽学术视野的机会。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学术会议组织与参加情况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我校临床医学专业的师生在各类学术期刊上发表了大量高水平的学术论文，展示了他们的研究成果和学术水平。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学术期刊发表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学校积极与国内外知名学术期刊建立合作关系，为师生提供了更多的学术交流机会和成果展示平台。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学术期刊交流平台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学校通过学术期刊、学术会议等途径积极推广师生的学术成果，提高了学校的学术声誉和影响力。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学术成果推广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学术期刊发表与交流平台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国际合作与交流项目开展</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我校临床医学专业积极开展国际合作项目，与多个国家和地区的知名医学院校和研究机构建立了合作关系，共同推进医学研究和教育的发展。</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国际学术会议交流</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学校鼓励师生参加国际学术会议，与国际同行进行深入的学术交流和合作，提高了学校的国际影响力和竞争力。</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国际学生交流</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学校积极开展国际学生交流项目，吸引了来自世界各地的优秀学生来校学习和交流，促进了不同文化背景下的学术交流和合作。</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国际合作项目</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https://d.book118.com/556151003235010044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2024-09-13T13:10:24.698</cp:lastPrinted>
  <dcterms:created xsi:type="dcterms:W3CDTF">2024-09-13T05:10:24Z</dcterms:created>
  <dcterms:modified xsi:type="dcterms:W3CDTF">2024-09-13T05:10:26Z</dcterms:modified>
</cp:coreProperties>
</file>