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D68FCF-9DDC-4C6F-A08C-1EE7120F4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D1747-F880-46D2-BEEF-2CBD59708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2D2696-6854-4BFA-897C-F63F731A0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F252D8-FCCD-47AB-9A05-BF9FFCC937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FE4AF7-2F1C-4A28-AD23-50699778C1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9D7937-F863-4B04-9F3A-98A609D527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74EFD6-0C14-4E83-8172-224AD4F34F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91C259-305B-4314-8D24-2FD9F4097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90440-4ED2-4D06-A3A7-0FEA0D2980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D4E05-FA02-4A0C-B784-2F29DBECA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57C333-E978-4DCF-96A8-2C94F9EE7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5123014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《物业管理责任险》ppt课件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物业管理责任险概述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物业管理责任险的保障范围</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物业管理责任险的投保与理赔</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物业管理责任险的实际应用案例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如何选择合适的物业管理责任险</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未来物业管理责任险的发展趋势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物业管理责任险概述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物业管理责任险是一种保险产品，旨在为物业管理公司在日常管理工作中可能面临的法律责任提供保障。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具有特定的保障范围，主要针对物业管理公司在管理过程中可能因疏忽或过失导致的第三方损失进行赔偿。</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起源于20世纪中叶，随着城市化进程加速，物业管理行业逐渐兴起，为了应对日益增多的法律纠纷，物业管理责任险应运而生。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随着物业管理行业的不断成熟和法律法规的完善，物业管理责任险的保障范围和赔偿机制也不断优化，逐渐成为物业管理公司规避风险的重要工具。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813" r="25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物业管理责任险的起源与发展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为物业管理公司提供风险保障，降低因管理不善导致的法律责任和经济损失；同时也有助于提高物业管理公司的管理水平，增强其风险意识和应对能力。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有利于维护物业管理行业的稳定发展，保障广大业主的合法权益，促进社会和谐与经济发展。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物业管理责任险的作用与意义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物业管理责任险的保障范围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物业管理责任险主要针对合法注册的物业管理企业，包括住宅小区、写字楼、商业中心等物业管理单位。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被保险人可以是物业管理者，即负责物业服务的人员，包括物业服务企业、物业项目经理等。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保障对象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物业管理者</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物业管理企业</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物业管理责任险主要保障因物业管理企业的过失或疏忽导致第三方财产损失的赔偿责任。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财产损失赔偿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417" r="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法律责任赔偿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公众责任赔偿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333" r="4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包括因物业管理企业的过失或疏忽导致的法律诉讼费用、赔偿金等。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因物业管理企业的过失或疏忽导致公众人身伤害或财产损失的赔偿责任。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875" r="10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战争、恐怖袭击等导致的损失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由于战争、恐怖袭击等原因造成的损失，不在保险保障范围内。</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自然灾害等不可抗力因素导致的损失</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如地震、台风、洪水等自然灾害造成的损失，不在保险保障范围内。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被保险人故意行为导致的损失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如故意破坏、盗窃等行为造成的损失，不在保险保障范围内。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除外责任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物业管理责任险的投保与理赔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了解物业管理责任险的保障范围和要求，明确投保目的和需求。</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确定保险需求</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保险公司审核投保单后，与投保人签订正式的保险合同，明确双方的权利和义务。</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签订保险合同</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比较不同保险公司的产品和服务，选择信誉良好、实力雄厚的保险公司。</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选择保险公司</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提供物业管理的相关信息，如物业类型、地址、管理面积等，并选择相应的保险计划和保额。</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填写投保单</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根据保险公司要求缴纳相应的保险费，并保留好缴费凭证。</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缴纳保险费</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发生保险事故后，及时向保险公司报案，并保护好事故现场，以便保险公司进行勘查。</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报案与勘查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根据保险公司的要求，提供相关的理赔资料，如事故证明、损失清单等。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提交理赔资料</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保险公司对理赔资料进行审核，确定事故是否属于保险责任范围，并评估赔偿金额。</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审核理赔申请</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如果理赔申请被批准，保险公司将按照合同约定支付赔偿款，投保人可凭身份证等证件领取赔偿款。</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领取赔偿款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理赔流程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https://d.book118.com/556151230145010035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2024-09-05T14:49:17.876</cp:lastPrinted>
  <dcterms:created xsi:type="dcterms:W3CDTF">2024-09-05T06:49:17Z</dcterms:created>
  <dcterms:modified xsi:type="dcterms:W3CDTF">2024-09-05T06:49:19Z</dcterms:modified>
</cp:coreProperties>
</file>