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47DF275-AC4D-43A8-B821-FDD83A315B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787E9B-6F95-4077-9F51-BA64E326C3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9327DC3-BF86-4742-91ED-C9C62B5797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27D62A-A942-4D21-B290-49F068F41E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F20EB8B-33CF-4216-A25B-1B0D1F4E7E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F7B40A-F230-4DA0-AA01-265BEA9E0D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55B8C02-9B1E-4785-A4DF-7D1A379299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677C1B-B363-482A-A0D9-A62F915A54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B2F9CE-0840-4D09-85B1-C0AF69897B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06DF08-9A68-42F2-A2FD-AB6DEBC642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48CA63-5EBC-4932-8C34-B6B389EBFD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615320421001005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数据分布的统计表与统计图</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rgbClr val="FFFFFF">
                  <a:alpha val="100000"/>
                </a:srgbClr>
              </a:solidFill>
              <a:latin typeface="Microsoft Yahei"/>
              <a:ea typeface="Microsoft Yahei"/>
              <a:cs typeface="Microsoft Yahei"/>
            </a:endParaRP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统计表在数据分布中的应用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统计图在数据分布中的应用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数据分布的统计表与统计图的比较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数据分布的统计表与统计图的应用案例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通过统计表和统计图可以直观地展示数据的分布情况，帮助人们更好地理解和把握数据的内在规律。</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揭示数据分布规律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辅助决策分析</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促进学术交流</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数据分布统计表和统计图可以为决策者提供重要参考，帮助决策者做出更加科学、合理的决策。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在学术研究中，数据分布的统计表和统计图是展示研究成果、进行学术交流的重要工具。</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反映数据的集中趋势</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通过数据分布的统计表和统计图可以清晰地看出数据向中心聚集的程度，即数据的集中趋势。</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识别异常值</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异常值是指与数据集中其他数据存在显著差异的数据点。通过数据分布的统计表和统计图可以很容易地识别出异常值，以便进一步分析和处理。</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为后续分析提供基础</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在进行数据分析时，了解数据的分布情况是非常重要的。通过数据分布的统计表和统计图可以为后续的数据分析提供基础，帮助分析人员更好地理解和处理数据。</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揭示数据的离散程度</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数据分布的离散程度是指数据分布的离散或变异程度。通过统计表和统计图可以展示数据的波动情况，帮助人们了解数据的稳定性和可靠性。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数据分布的重要性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统计表在数据分布中的应用</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68" r="31668"/>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6648" r="3664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统计表是用表格形式表示统计数据的一种形式，可以直观、清晰地展示数据的分布规律和特征。</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基本概念</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根据表格的内容和形式，统计表可分为简单表、分组表和复合表等。</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统计表的基本概念和分类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305" b="1030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在设计数据分布的统计表时，应遵循简洁明了、易于比较和便于分析等原则。</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确定表格的主题和目的，收集和整理数据，设计表格的格式和布局，填写数据和注释等。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数据分布的统计表设计</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设计步骤</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设计原则</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优点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能够直观地展示数据的分布规律和特征，便于比较和分析不同数据之间的差异和联系。</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缺点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对于大量数据的处理不够灵活，难以展示数据的动态变化和趋势，需要配合其他统计方法使用。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414" r="1841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统计表在数据分布中的优缺点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统计图在数据分布中的应用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统计图的基本概念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统计图是利用图形、图表等技术手段，将统计数据可视化展示的一种方法。它能够直观地反映数据的数量特征和分布规律，帮助人们更好地理解和分析数据。</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统计图的分类</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根据展示数据的方式和特点，统计图可分为条形图、折线图、饼图、散点图等多种类型。不同类型的统计图适用于不同的数据特征和分析目的。</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统计图的基本概念和分类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选择合适的统计图类型</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根据数据的特征和分析目的，选择合适的统计图类型。例如，对于时间序列数据，折线图可以很好地展示数据随时间的变化趋势；对于分类数据，条形图和饼图可以直观地展示各类别的数量占比。</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设计清晰的图表元素</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在设计统计图时，应注重图表元素的清晰度和易读性。例如，使用醒目的颜色和字体，合理设置坐标轴和刻度线，添加必要的图例和说明文字等。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突出关键信息</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在统计图中，应突出展示关键信息，如数据的最大值、最小值、平均值、中位数等。这些信息可以帮助人们更好地了解数据的分布情况和特征。</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数据分布的统计图设计</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https://d.book118.com/556153204210010053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2024-09-20T15:42:24.491</cp:lastPrinted>
  <dcterms:created xsi:type="dcterms:W3CDTF">2024-09-20T07:42:24Z</dcterms:created>
  <dcterms:modified xsi:type="dcterms:W3CDTF">2024-09-20T07:42:26Z</dcterms:modified>
</cp:coreProperties>
</file>