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D0B08-2EC2-4B3B-B00E-D21846FC4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C1DAC-4B2A-4517-97D9-D16F25D9B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1A3D4-6C5F-4B7B-A124-BACC48BCD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129DC7-713A-4B6D-8FB3-0789E8DA2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635CFB-6C11-436F-852E-50C2698DA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F9E49C-F5E2-4388-98FF-9C4710651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0795C4-FEE2-4750-AC32-F93974F8D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36A0D-BEFE-4216-AB61-0306F9E6B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F37C4-DC5B-43B9-877C-403477BE1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5E9DF-34E9-4B71-9895-C1AD3311B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910D9-8147-4492-BB41-50D203588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15424200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电子商务解决方案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202X-01-03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电子商务解决方案概述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电子商务解决方案的核心功能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电子商务解决方案的分类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电子商务解决方案的案例研究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电子商务解决方案的未来趋势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如何选择合适的电子商务解决方案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电子商务解决方案概述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电子商务解决方案是指利用互联网、移动设备和相关技术，实现企业与消费者之间的商业交易和业务活动的一系列工具、软件和平台。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电子商务解决方案具有全球性、便捷性、高效性和低成本等特点，能够为企业提供更广阔的市场空间和商业机会，提高业务运营效率和客户满意度。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电子商务解决方案能够帮助企业快速响应市场需求，提高产品和服务的质量和差异化，增强企业的竞争力和品牌影响力。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通过电子商务解决方案，企业可以实现自动化、智能化的业务处理，减少人力和物力成本，提高运营效率。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电子商务解决方案可以帮助企业拓展线上销售渠道，扩大市场份额，提高销售额和盈利能力。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提升客户体验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电子商务解决方案能够提供更加便捷、个性化的购物体验，增强客户满意度和忠诚度。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电子商务解决方案的重要性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20世纪90年代初，电子商务开始兴起，主要是通过Web浏览器实现简单的商品展示和交易功能。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移动化与智能化阶段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随着移动互联网的普及和人工智能技术的发展，电子商务开始向移动化、智能化方向发展，出现了移动支付、智能推荐等新功能和应用场景。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未来，电子商务将进一步融合线上线下业务，实现O2O（线上到线下）模式；同时，随着物联网、区块链等新技术的应用，电子商务将更加智能化、安全化、个性化。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随着互联网技术的发展和普及，电子商务逐渐成长壮大，出现了许多电子商务平台和专业服务商。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电子商务解决方案的历史与发展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电子商务解决方案的核心功能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商品展示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通过图片、文字、视频等多种形式展示商品，提供详细的产品信息，帮助消费者了解产品特性。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搜索功能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提供高效的搜索功能，支持关键词、分类、品牌等多种搜索方式，方便消费者快速找到所需商品。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商品展示与搜索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4" r="15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支持多种支付方式，包括信用卡、借记卡、第三方支付等，简化支付流程，提高支付便捷性。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提供结算管理功能，支持订单合并、拆分、退款等操作，确保交易的准确性和安全性。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在线支付与结算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结算管理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在线支付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与可靠的物流合作伙伴合作，提供快速、准确的配送服务，确保商品按时送达。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物流配送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提供配送跟踪功能，让消费者随时了解配送状态，提高物流透明度。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配送跟踪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物流配送与跟踪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用户评价与反馈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鼓励消费者发表商品评价，提供真实、客观的商品信息，帮助其他消费者做出购买决策。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用户评价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建立有效的反馈系统，收集消费者对商品和服务的意见和建议，持续改进产品和服务质量。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反馈系统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收集并分析消费者行为数据，了解消费者需求和购物习惯，为产品开发和服务优化提供依据。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优化策略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根据数据分析结果，制定针对性的优化策略，提高网站流量、转化率和客户满意度。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电子商务解决方案的分类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B2B电子商务解决方案是指企业与企业之间的电子商务交易模式，主要涉及原材料、零部件、设备等商品的采购和销售。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B2B电子商务解决方案通过在线平台，使企业能够更方便地寻找供应商、比较价格、完成交易和管理供应链。这种解决方案有助于降低采购成本、提高采购效率，并优化企业的库存管理。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B2B（Business-to-Business）电子商务解决方案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B2C电子商务解决方案是指企业与消费者之间的电子商务交易模式，主要涉及商品的销售和服务。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B2C电子商务解决方案通过在线商店、电商平台等方式，使企业能够直接面向消费者销售产品和服务。这种解决方案有助于降低营销成本、扩大销售渠道、提高品牌知名度，并增强与消费者的互动和沟通。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B2C（Business-to-Consumer）电子商务解决方案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https://d.book118.com/556154242001010040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2024-09-06T03:03:16.417</cp:lastPrinted>
  <dcterms:created xsi:type="dcterms:W3CDTF">2024-09-05T19:03:16Z</dcterms:created>
  <dcterms:modified xsi:type="dcterms:W3CDTF">2024-09-05T19:03:18Z</dcterms:modified>
</cp:coreProperties>
</file>