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DFCE5-5BB3-4F66-8E6A-E3F9245E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7FEC3-C65B-4E37-B72A-226BBED3D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63BF3-1F84-4F91-8E5E-015EFC2C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F51B3-376B-407F-8AF2-346E1B6A1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A9218-9742-4A2F-B0BC-6699DA67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A1D69-B60B-4AE5-9EBF-1E1B2FE55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6ED86-9A16-41BA-BCDE-F88ECC71E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04012-C715-4C7F-A16E-C9334316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9313A-EB54-4089-B4E9-258983DA0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5ED12-021A-4801-8CB7-B605FFCA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AC0A3-9731-49B7-8839-938F3B57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04204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数据驱动的大客户营销管理策略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大客户数据收集与分析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大客户画像构建与应用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基于数据洞察制定个性化营销策略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跨部门协同提升大客户满意度和忠诚度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利用先进技术提升大客户营销管理能力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随着互联网和大数据技术的快速发展，企业面临的市场环境日益复杂，客户行为数据呈现爆炸式增长。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大客户是企业的重要利润来源，对企业的长期发展和市场地位具有重要影响。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通过数据分析和挖掘，企业可以更加精准地识别客户需求，优化营销策略，提升大客户满意度和忠诚度。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通常指那些对企业收入、利润或市场份额具有显著贡献的客户群体，具体可根据客户的采购规模、合作年限、行业影响力等因素进行界定。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大客户价值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除了直接的经济贡献外，大客户还能为企业带来品牌提升、市场拓展、产品创新等间接价值。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9" r="22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通过数据分析，深入了解大客户的消费习惯、偏好、需求等，为个性化营销提供有力支持。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利用历史数据和机器学习算法，预测市场趋势和客户需求变化，指导企业调整营销策略。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通过A/B测试、多变量分析等方法，不断优化营销策略和方案，提高营销效果和ROI。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建立基于数据的风险评估模型，及时发现并应对潜在风险，确保大客户关系的稳定性和持续性。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数据驱动在大客户营销中作用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大客户数据收集与分析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09" r="1940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企业内部的CRM系统、销售数据库、市场活动记录等。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公开数据、社交媒体、第三方数据提供商等。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API接口调用、网络爬虫、调查问卷、数据交换等。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去除重复数据、处理缺失值、异常值检测与处理等。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将不同来源的数据进行整合，形成统一的数据视图。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对数据进行规范化处理，以便后续分析。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将数据以图表、图像等形式展现，帮助理解数据分布和规律。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对客户反馈、评论等文本数据进行情感分析、主题提取等。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挖掘不同数据之间的关联规则，发现潜在商机。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对数据进行基本描述，如均值、中位数、标准差等。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利用历史数据构建预测模型，预测客户未来行为。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大客户画像构建与应用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整合企业内部和外部数据，包括客户基本信息、交易数据、行为数据等。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将标签化的客户画像以可视化或报表形式输出，便于营销人员理解和应用。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画像输出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对数据进行去重、缺失值处理、异常值处理等，保证数据质量。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从原始数据中提取出反映客户特点的特征，如购买频次、购买金额、客户活跃度等。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将提取的特征转化为标签，形成客户画像的标签体系。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画像标签化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大客户画像构建流程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社交行为标签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反映客户在社交媒体上的活跃度、影响力等特点。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基础信息标签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包括客户姓名、性别、年龄、职业等基本信息。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消费行为标签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反映客户购买行为的特点，如购买频次、购买金额、购买偏好等。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信用行为标签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反映客户的信用状况，如还款记录、违约记录等。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其他行为标签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根据企业业务需求，还可以设计其他行为标签，如客户投诉记录、客户满意度等。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画像标签体系设计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975" r="119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通过客户画像深入了解客户需求和行为特点，为营销策略制定提供数据支持。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客户洞察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根据客户画像将客户进行细分，针对不同客户群体制定个性化的营销策略。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根据客户画像中的购买偏好和消费行为等特点，为客户推荐合适的产品或服务。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通过对比营销策略实施前后的客户画像变化，评估营销策略的效果。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画像在营销策略中应用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基于数据洞察制定个性化营销策略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https://d.book118.com/556204204122010043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2024-09-11T11:35:10.067</cp:lastPrinted>
  <dcterms:created xsi:type="dcterms:W3CDTF">2024-09-11T03:35:10Z</dcterms:created>
  <dcterms:modified xsi:type="dcterms:W3CDTF">2024-09-11T03:35:12Z</dcterms:modified>
</cp:coreProperties>
</file>