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499D2-1005-46BC-8FE2-FD980277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4EBC-D36D-4E2B-BAEB-BB874F4D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79315-592D-475D-A60B-351B2527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8BDD4-AC65-4132-BD04-362A72862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76D5F-8E54-4482-8E1D-8D9F603B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50649-2297-4EA9-897D-B633FC33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15766-F7F3-486E-B565-833951286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F97AB-6A76-4782-878C-806F160A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F7D2C-3F5F-448B-A43E-35919A42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D6D0E-4FE3-4D8C-8981-3F94423C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E613-FF32-4872-B9B3-4AAFF1FB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0423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心理健康权益部工作总结报告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经验教训和改进计划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心理健康权益部负责制定和实施心理健康政策，以确保公众获得高质量的心理健康服务。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制定和实施心理健康政策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提供心理健康教育和培训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监测和评估心理健康状况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该部门还负责提供心理健康教育和培训，以增强公众对心理健康的认识和意识。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心理健康权益部负责对公众的心理健康状况进行监测和评估，以了解心理健康问题的趋势和影响。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该部门还与其他政府部门、非政府组织和社会团体合作，共同推动心理健康事业的发展。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心理健康权益部职责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心理健康权益部的目标是提高公众的心理健康水平，减少心理健康问题的发生。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提高公众的心理健康水平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该部门致力于促进心理健康服务的普及，使更多的人能够获得高质量的心理健康服务。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促进心理健康服务的普及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为了提高公众对心理健康的认识和意识，该部门加强了心理健康教育和培训的工作力度。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加强心理健康教育和培训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为了更好地了解心理健康问题，该部门推动了一系列心理健康研究项目。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推动心理健康研究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工作重点与亮点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制定全面的心理健康政策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在工作中，心理健康权益部将制定全面的心理健康政策作为重点，以确保公众获得全面的心理健康服务。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开展大规模心理健康调查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为了更好地了解公众的心理健康状况，该部门开展了一项大规模的心理健康调查，收集了大量有价值的数据。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该部门积极与其他政府部门、非政府组织和社会团体合作，共同推动心理健康事业的发展，形成了良好的跨部门合作机制。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推广心理健康教育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在推广心理健康教育方面，该部门通过开展各种活动和项目，提高了公众对心理健康的认识和意识，增强了公众的自我保护能力。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成功策划并组织了心理健康周活动，包括讲座、工作坊和小组讨论，吸引了大量学生参与。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心理剧演出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心理电影放映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组织了心理剧演出，通过舞台表演形式宣传心理健康知识，增强了学生们的心理健康意识。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定期放映心理电影，为学生提供了一个了解和探讨心理健康问题的平台。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设立了24小时心理健康权益热线，为学生提供及时的心理支持和权益维护。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权益热线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针对个别学生的心理健康问题，提供了专业的个案处理服务，保障了学生的权益。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组织了权益培训活动，提高了学生们对自身权益的认识和维护能力。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权益维护工作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建立了一支专业心理咨询师团队，为学生提供个性化的心理咨询服务。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咨询师团队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除了面谈咨询，还提供了电话、网络咨询等多样化咨询方式，以满足不同学生的需求。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咨询方式创新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对心理咨询效果进行了科学评估，确保了咨询服务的质量和有效性。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组织了系列心理健康培训讲座，提高了学生们对心理健康的认识和自我调节能力。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制作了多种心理健康宣传材料，包括海报、手册和视频等，广泛传播心理健康知识。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与校园媒体合作，共同宣传心理健康知识，营造了关注和支持心理健康的校园氛围。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https://d.book118.com/556204230054010100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2024-09-24T07:25:42.576</cp:lastPrinted>
  <dcterms:created xsi:type="dcterms:W3CDTF">2024-09-23T23:25:42Z</dcterms:created>
  <dcterms:modified xsi:type="dcterms:W3CDTF">2024-09-23T23:25:44Z</dcterms:modified>
</cp:coreProperties>
</file>