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110D6C-633A-4D57-A91E-811D8A569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6B6AF8-86F1-4BF8-9A4D-CA0CA547B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2B32A4-5F2B-4F83-A428-F5922AB0A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E4ACDC-8312-482F-9476-7DAB35A73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CE9457-F2F5-4B52-B9DA-6E32B7635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4185BE-1011-4757-BF55-4041B3602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55BDDF-72BC-4484-8A31-134F629F9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B240D9-3E29-4A3D-A121-EC9BE0B4C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954E4E-96FC-4018-85C2-7CACFEA31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452496-57DC-46B0-86BD-087EBDA99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457D6C-B86A-4778-9E11-EC45BBEAC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20513423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风湿免疫疾病的干预策略研究现状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风湿免疫疾病的流行病学特征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风湿免疫疾病的干预策略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风湿免疫疾病干预策略的研究现状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风湿免疫疾病干预策略的未来展望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风湿免疫疾病的发病机制复杂，涉及遗传、环境、免疫等多个因素。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风湿免疫疾病是一类由免疫系统异常引起的慢性疾病，包括类风湿关节炎、系统性红斑狼疮、强直性脊柱炎等。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这类疾病以关节炎为主要表现，可伴有全身多系统损害，严重影响患者的生活质量和预期寿命。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风湿免疫疾病的概述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减轻患者症状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通过有效的干预策略，可以减轻患者的疼痛、肿胀等症状，提高患者的生活质量。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延缓疾病进展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早期、积极的干预有助于延缓风湿免疫疾病的进展，减少关节破坏和残疾的发生。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降低并发症风险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合理的干预措施可以降低患者并发感染、心血管疾病等并发症的风险。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干预策略的重要性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探索新的治疗途径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通过对风湿免疫疾病干预策略的研究，可以发现新的治疗靶点和治疗途径，为患者提供更多的治疗选择。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优化现有治疗方案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对现有干预策略进行评估和改进，可以提高治疗效果，减少副作用，使患者获得更好的预后。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提高患者生活质量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通过改善患者的症状、延缓疾病进展和降低并发症风险，可以提高患者的生活质量和社会参与度。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风湿免疫疾病的流行病学特征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风湿免疫疾病是一类常见的慢性疾病，包括类风湿性关节炎、系统性红斑狼疮、强直性脊柱炎等。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全球范围内，风湿免疫疾病的发病率和患病率均呈上升趋势，可能与人口老龄化、环境因素等有关。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不同风湿免疫疾病的发病率和患病率存在差异，如类风湿性关节炎的发病率较高，而系统性红斑狼疮的患病率相对较低。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发病率和患病率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年龄和性别分布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风湿免疫疾病可发生于任何年龄，但不同疾病的年龄分布存在差异。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类风湿性关节炎多见于中年女性，而强直性脊柱炎则多见于青年男性。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系统性红斑狼疮的发病年龄较广泛，但女性患者明显多于男性。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风湿免疫疾病的地域分布存在明显差异，可能与遗传、环境、生活习惯等因素有关。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例如，类风湿性关节炎在北欧地区的发病率较高，而系统性红斑狼疮在非洲和亚洲某些地区的患病率较高。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不同种族之间也存在风湿免疫疾病的发病差异，如非洲裔美国人患类风湿性关节炎的风险较高。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4032" r="4032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地域和种族差异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风湿免疫疾病的干预策略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传统合成抗风湿药（csDMARDs）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如甲氨蝶呤、来氟米特等，通过抑制免疫反应减轻炎症。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生物制剂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如肿瘤坏死因子（TNF）抑制剂、B细胞抑制剂等，针对特定免疫细胞或分子进行精准治疗。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糖皮质激素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如泼尼松、地塞米松等，具有强大的抗炎作用，但需关注副作用。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如热敷、冷敷、电疗等，可缓解疼痛和肌肉紧张。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如关节活动度训练、肌力训练等，有助于改善关节功能和减轻疼痛。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运动疗法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如认知行为疗法、放松训练等，可帮助患者应对疾病带来的心理压力。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心理干预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非药物治疗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https://d.book118.com/556205134230010045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2024-09-14T21:07:20.321</cp:lastPrinted>
  <dcterms:created xsi:type="dcterms:W3CDTF">2024-09-14T13:07:20Z</dcterms:created>
  <dcterms:modified xsi:type="dcterms:W3CDTF">2024-09-14T13:07:22Z</dcterms:modified>
</cp:coreProperties>
</file>