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4EF74-D5F4-41CB-B038-CD48C2D91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094A3-E7F0-4BBC-A2DE-1824CED01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875FF-065D-47AC-BFC0-962A6F027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F16EF-C0B8-4E3D-BDE6-9B563D22C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0043BB-8B7A-43A1-817A-544896E93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75E20C-88AC-41E5-8515-FDC36E98A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4FE177-B667-4A95-97B9-7A439E99C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EE1F3-99C1-4BAE-96C5-9DE6199F7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BBF00-8BFF-48AA-9747-2F681C68F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32A19-99C2-457A-AC7E-B8F662398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1A6EE-0A39-4D42-8881-A42E761C8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05143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施工质量管理体系中的阶段性检查与反馈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阶段性检查的目的和原则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阶段性检查的内容和方法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反馈机制的建立和实施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阶段性检查与反馈的效果评估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375" r="19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通过不断收集和分析反馈数据，可以推动质量管理体系的持续改进，提高整体施工水平。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确保施工质量的稳定性和可靠性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通过阶段性检查与反馈，可以及时发现并纠正施工过程中存在的问题，确保施工质量的稳定性和可靠性。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阶段性检查与反馈有助于优化施工流程，减少返工和浪费，从而提高施工效率。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阶段性检查的实施情况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包括检查计划、检查内容、检查方法、检查结果等方面的汇报。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质量问题的分析与处理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针对检查中发现的质量问题，进行深入分析，找出根本原因，并制定相应的处理措施。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反馈信息的收集与整理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对施工过程中收集到的各种反馈信息进行整理、分类和分析，以便更好地指导后续工作。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改进措施的制定与实施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根据质量问题的分析结果，制定相应的改进措施，并跟踪验证实施效果。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94" r="30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施工质量管理体系是指为确保施工工程在设计、采购、施工、试运行等各个阶段满足规定的质量要求，通过制定一系列管理制度、工作流程和监督机制，对施工全过程进行全面管理和控制的一套体系。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施工质量管理体系旨在明确各方职责，规范施工行为，提高施工效率，确保工程质量和安全。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16" r="31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保障工程质量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通过科学、规范的管理，确保施工工程在设计、材料、施工等各个环节达到规定的质量标准，减少质量问题的发生。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提高施工效率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通过优化施工流程和管理制度，提高施工效率，缩短工期，降低工程成本。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明确各方责任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明确建设单位、设计单位、施工单位、监理单位等各方在工程质量管理中的职责和权利，形成有效的制约和监督机制。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数据分析与改进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组织结构和职责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建立合理的组织结构和职责划分，确保质量管理体系的有效运行。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合理配置人力、物力、财力等资源，确保施工工程的顺利进行。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监视和测量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对施工过程进行监视和测量，及时发现和纠正问题，确保工程质量符合要求。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制定明确的质量方针和目标，为质量管理体系的建立和实施提供指导。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质量方针和目标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对施工全过程进行严格控制和管理，包括设计控制、采购控制、施工过程控制、检验和试验控制等。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通过对施工过程的数据进行分析，找出问题根源，持续改进质量管理体系，提高工程质量水平。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阶段性检查的目的和原则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控制施工进度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阶段性检查有助于评估施工进度是否符合计划，以便及时调整施工方案和资源投入，确保项目按时完成。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降低施工成本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通过及时发现和解决问题，可以避免问题扩大导致的返工和浪费，从而降低施工成本。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通过阶段性检查，可以及时发现和纠正施工过程中存在的问题，确保施工质量符合设计要求和相关标准。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542" b="16542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阶段性检查的目的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阶段性检查应涵盖施工过程中的所有环节和要素，确保不漏检、不错检。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反馈与改进原则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阶段性检查应及时进行，以便尽早发现和解决问题，防止问题扩大和延误工期。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阶段性检查应以客观事实为依据，遵循相关标准和规范，确保检查结果的真实性和准确性。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阶段性检查后应及时反馈检查结果，并针对存在的问题制定改进措施，确保施工质量的持续改进。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阶段性检查的原则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阶段性检查的内容和方法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确保施工图纸符合设计规范和施工要求，减少后期变更。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施工图纸审查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7667" r="37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对进场的原材料、构配件和设备进行检验，确保其质量合格。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原材料和设备检验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对施工单位的施工组织设计进行审查，确保其合理性、可行性和经济性。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施工组织设计审查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施工前检查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https://d.book118.com/556205143040010045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2024-09-13T22:05:03.448</cp:lastPrinted>
  <dcterms:created xsi:type="dcterms:W3CDTF">2024-09-13T14:05:03Z</dcterms:created>
  <dcterms:modified xsi:type="dcterms:W3CDTF">2024-09-13T14:05:05Z</dcterms:modified>
</cp:coreProperties>
</file>