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AFDC3-0C64-450C-A064-A0BEF3DA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D3864-C126-461E-8DC2-D0828DEA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75DD3-A263-48D0-A75C-B2A4CE33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48256-97B3-4638-8EE3-DCB182B5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D6C4D-6AF6-4988-8582-6ECB83DB4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7D97C-FFF8-4167-A3E6-57FBCD0D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67504-6839-4762-A92B-5AE02378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99439-118D-4E6A-876A-4EF5BE10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BA771-7045-4CEE-8166-E030C187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492D-A7AD-40CF-877F-6C25D92B2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A87AC-0390-4F4C-B52B-0526A684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0042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《手机生产流程》课件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手机生产概述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手机研发与设计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手机零部件采购与供应链管理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手机生产制造过程详解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手机测试、调试及品质保障措施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手机包装、物流及售后服务支持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手机生产概述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第二代手机（2G）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数字信号，短信和语音通话为主，代表技术有GSM、CDMA等。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第一代手机（1G）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模拟信号，语音通话为主，代表品牌有摩托罗拉、诺基亚等。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第三代手机（3G）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数据传输速度提升，支持视频通话和移动互联网，代表技术有WCDMA、CDMA2000等。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第五代手机（5G）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超高速数据传输，支持物联网、人工智能等先进技术。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第四代手机（4G）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高速数据传输，支持高清视频和大型应用，代表技术有LTE、TD-LTE等。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全球手机市场由少数几家品牌主导，如苹果、三星、华为等。生产流程高度自动化和智能化，注重品质和效率。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柔性显示技术、可折叠屏幕、5G技术、人工智能和物联网等技术的融合将推动手机创新。同时，环保和可持续性成为重要关注点。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手机生产现状及趋势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研发与设计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包括市场调研、概念设计、硬件设计、软件设计等步骤。目标是确定产品功能和外观，以及实现这些功能所需的技术和材料。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零部件采购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根据设计要求，采购各种零部件，如处理器、内存、屏幕、电池、摄像头等。这些零部件来自全球各地的供应商，需要确保品质和交货期。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生产制造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在手机工厂中，将零部件组装成完整的手机。包括印刷电路板组装（PCBA）、总装、测试和包装等步骤。现代手机生产线高度自动化，使用机器人和自动化设备完成大部分工作。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质量控制与测试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在生产过程中和最终产品出厂前，进行各种测试和质量控制活动，以确保产品符合设计要求和行业标准。包括功能测试、性能测试、耐久性测试等。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物流与销售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将生产出的手机运送到全球各地的销售渠道和零售店。同时，建立售后服务网络，为用户提供维修和技术支持等服务。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手机生产流程简介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手机研发与设计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了解目标用户群体、竞争对手和行业趋势，分析市场机会。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确定产品定位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根据市场需求和公司战略，明确产品的目标用户、市场定位和差异化特点。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制定产品策略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基于产品定位，制定相应的产品策略，包括产品功能、性能、外观、价格等方面。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制定详细的产品开发计划，包括产品功能列表、技术实现方案、开发时间表等。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确立产品的设计理念和风格，注重用户体验和人机交互，追求简洁、易用和美观。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根据产品规划和设计理念，制作产品原型，进行用户测试和反馈收集。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产品规划与设计理念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选用高能量密度、长寿命的电池，确保手机续航能力。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配置高质量的摄像头和图像处理技术，满足用户拍照和视频需求。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选用高分辨率、高色域的屏幕，提供优质的视觉体验。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选择高性能、低功耗的处理器，确保手机流畅运行。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内存和存储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配置足够的内存和存储空间，满足用户需求和应用程序运行需要。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选择成熟的手机操作系统，如Android或iOS，进行定制和优化。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设计直观、易用的用户界面，提供良好的用户体验。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开发手机应用程序，包括基础应用、游戏、社交应用等，满足用户需求。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应用程序开发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对手机软件系统进行全面测试，发现并修复问题，确保系统稳定性和性能。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系统测试与优化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手机零部件采购与供应链管理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977" b="259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根据手机生产计划、市场需求预测和成本预算，制定相应的零部件采购策略，包括采购周期、批量、价格谈判等。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建立供应商评估体系，对潜在供应商进行综合能力评估，包括质量、价格、交货期、服务等方面，确保选择优质供应商。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与选定的供应商签订采购合同，明确双方权责、交货期、质量标准、付款方式等关键条款。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零部件采购策略及供应商选择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与供应商建立紧密的合作关系，实现信息共享、计划协同和快速响应，提高供应链整体效率。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根据手机生产计划和零部件采购周期，制定合理的库存策略，包括安全库存设定、库存周转控制等，确保生产顺畅进行。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识别供应链中的潜在风险，如供应商破产、交货延误等，并制定相应的应对措施，降低风险对生产的影响。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https://d.book118.com/556210042012010043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2024-09-10T19:50:19.217</cp:lastPrinted>
  <dcterms:created xsi:type="dcterms:W3CDTF">2024-09-10T11:50:19Z</dcterms:created>
  <dcterms:modified xsi:type="dcterms:W3CDTF">2024-09-10T11:50:21Z</dcterms:modified>
</cp:coreProperties>
</file>