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WPFMSS+QPBOQG+ArialMT"/>
      <p:regular r:id="rId18"/>
    </p:embeddedFont>
    <p:embeddedFont>
      <p:font typeface="HJAGQP+MS-UIGothic"/>
      <p:regular r:id="rId19"/>
    </p:embeddedFont>
    <p:embeddedFont>
      <p:font typeface="VJTSQB+TTCWLK+MicrosoftYaHei"/>
      <p:regular r:id="rId20"/>
    </p:embeddedFont>
    <p:embeddedFont>
      <p:font typeface="THGQOK+UPEVLW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60622-0929-4B99-8238-59F6BA4CF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3DC8A-30E2-4315-9348-D1848A908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3893F-1F9A-4B8C-AF4D-E394B1FCE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D1D3A-0554-4B96-BA25-BE03BCFA0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C3C480-4B4A-4AF4-8FE8-5227C6F39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84FE2A-276A-4799-BDF9-85189F340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E29EA6-4EB4-4FF9-941C-87EF8DCFF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316D4-AA2F-4754-9970-8949E5A67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55B4B-BD5C-483C-AD20-4CCDE66CD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21DF6-1F27-402D-964E-127F5FDA8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07188-5FC3-47E4-83C0-9FFF899A6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11214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WPFMSS+QPBOQG+ArialMT"/>
                <a:cs typeface="WPFMSS+QPBOQG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HJAGQP+MS-UIGothic"/>
                <a:cs typeface="HJAGQP+MS-UIGothic"/>
              </a:rPr>
              <a:t>岩棉板外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墙</a:t>
            </a:r>
            <a:r>
              <a:rPr sz="2400">
                <a:solidFill>
                  <a:srgbClr val="FF960E"/>
                </a:solidFill>
                <a:latin typeface="HJAGQP+MS-UIGothic"/>
                <a:cs typeface="HJAGQP+MS-UIGothic"/>
              </a:rPr>
              <a:t>外保温概述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VJTSQB+TTCWLK+MicrosoftYaHei"/>
                <a:cs typeface="VJTSQB+TTCWLK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4790381" cy="2429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WPFMSS+QPBOQG+ArialMT"/>
                <a:cs typeface="WPFMSS+QPBOQG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HJAGQP+MS-UIGothic"/>
                <a:cs typeface="HJAGQP+MS-UIGothic"/>
              </a:rPr>
              <a:t>岩棉板外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墙</a:t>
            </a:r>
            <a:r>
              <a:rPr sz="2400">
                <a:solidFill>
                  <a:srgbClr val="FF960E"/>
                </a:solidFill>
                <a:latin typeface="HJAGQP+MS-UIGothic"/>
                <a:cs typeface="HJAGQP+MS-UIGothic"/>
              </a:rPr>
              <a:t>外保温系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统设计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WPFMSS+QPBOQG+ArialMT"/>
                <a:cs typeface="WPFMSS+QPBOQG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HJAGQP+MS-UIGothic"/>
                <a:cs typeface="HJAGQP+MS-UIGothic"/>
              </a:rPr>
              <a:t>岩棉板外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墙</a:t>
            </a:r>
            <a:r>
              <a:rPr sz="2400">
                <a:solidFill>
                  <a:srgbClr val="FF960E"/>
                </a:solidFill>
                <a:latin typeface="HJAGQP+MS-UIGothic"/>
                <a:cs typeface="HJAGQP+MS-UIGothic"/>
              </a:rPr>
              <a:t>外保温施工工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艺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WPFMSS+QPBOQG+ArialMT"/>
                <a:cs typeface="WPFMSS+QPBOQG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HJAGQP+MS-UIGothic"/>
                <a:cs typeface="HJAGQP+MS-UIGothic"/>
              </a:rPr>
              <a:t>岩棉板外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墙</a:t>
            </a:r>
            <a:r>
              <a:rPr sz="2400">
                <a:solidFill>
                  <a:srgbClr val="FF960E"/>
                </a:solidFill>
                <a:latin typeface="HJAGQP+MS-UIGothic"/>
                <a:cs typeface="HJAGQP+MS-UIGothic"/>
              </a:rPr>
              <a:t>外保温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维护</a:t>
            </a:r>
            <a:r>
              <a:rPr sz="2400">
                <a:solidFill>
                  <a:srgbClr val="FF960E"/>
                </a:solidFill>
                <a:latin typeface="HJAGQP+MS-UIGothic"/>
                <a:cs typeface="HJAGQP+MS-UIGothic"/>
              </a:rPr>
              <a:t>与保养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WPFMSS+QPBOQG+ArialMT"/>
                <a:cs typeface="WPFMSS+QPBOQG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HJAGQP+MS-UIGothic"/>
                <a:cs typeface="HJAGQP+MS-UIGothic"/>
              </a:rPr>
              <a:t>案例分析与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960E"/>
                </a:solidFill>
                <a:latin typeface="HJAGQP+MS-UIGothic"/>
                <a:cs typeface="HJAGQP+MS-UIGothic"/>
              </a:rPr>
              <a:t>践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经验</a:t>
            </a:r>
            <a:r>
              <a:rPr sz="2400">
                <a:solidFill>
                  <a:srgbClr val="FF960E"/>
                </a:solidFill>
                <a:latin typeface="HJAGQP+MS-UIGothic"/>
                <a:cs typeface="HJAGQP+MS-UIGothic"/>
              </a:rPr>
              <a:t>分享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HJAGQP+MS-UIGothic"/>
                <a:cs typeface="HJAGQP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THGQOK+UPEVLW+MicrosoftYaHei-Bold"/>
                <a:cs typeface="THGQOK+UPEVLW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JAGQP+MS-UIGothic"/>
                <a:cs typeface="HJAGQP+MS-UIGothic"/>
              </a:rPr>
              <a:t>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HJAGQP+MS-UIGothic"/>
                <a:cs typeface="HJAGQP+MS-UIGothic"/>
              </a:rPr>
              <a:t>与作用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HJAGQP+MS-UIGothic"/>
                <a:cs typeface="HJAGQP+MS-UIGothic"/>
              </a:rPr>
              <a:t>定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HJAGQP+MS-UIGothic"/>
                <a:cs typeface="HJAGQP+MS-UIGothic"/>
              </a:rPr>
              <a:t>作用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JAGQP+MS-UIGothic"/>
                <a:cs typeface="HJAGQP+MS-UIGothic"/>
              </a:rPr>
              <a:t>岩棉板的特点与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960E"/>
                </a:solidFill>
                <a:latin typeface="HJAGQP+MS-UIGothic"/>
                <a:cs typeface="HJAGQP+MS-UIGothic"/>
              </a:rPr>
              <a:t>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960E"/>
                </a:solidFill>
                <a:latin typeface="SimSun"/>
                <a:cs typeface="SimSun"/>
              </a:rPr>
              <a:t>优势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JAGQP+MS-UIGothic"/>
                <a:cs typeface="HJAGQP+MS-UIGothic"/>
              </a:rPr>
              <a:t>适用范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围</a:t>
            </a:r>
            <a:r>
              <a:rPr sz="3000">
                <a:solidFill>
                  <a:srgbClr val="FF960E"/>
                </a:solidFill>
                <a:latin typeface="HJAGQP+MS-UIGothic"/>
                <a:cs typeface="HJAGQP+MS-UIGothic"/>
              </a:rPr>
              <a:t>与限制条件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HJAGQP+MS-UIGothic"/>
                <a:cs typeface="HJAGQP+MS-UIGothic"/>
              </a:rPr>
              <a:t>适用范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 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HJAGQP+MS-UIGothic"/>
                <a:cs typeface="HJAGQP+MS-UIGothic"/>
              </a:rPr>
              <a:t>限制条件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HJAGQP+MS-UIGothic"/>
                <a:cs typeface="HJAGQP+MS-UIGothic"/>
              </a:rPr>
              <a:t>于地震烈度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HJAGQP+MS-UIGothic"/>
                <a:cs typeface="HJAGQP+MS-UIGothic"/>
              </a:rPr>
              <a:t>高、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FFFFFF"/>
                </a:solidFill>
                <a:latin typeface="HJAGQP+MS-UIGothic"/>
                <a:cs typeface="HJAGQP+MS-UIGothic"/>
              </a:rPr>
              <a:t>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载较</a:t>
            </a:r>
            <a:r>
              <a:rPr sz="1350">
                <a:solidFill>
                  <a:srgbClr val="FFFFFF"/>
                </a:solidFill>
                <a:latin typeface="HJAGQP+MS-UIGothic"/>
                <a:cs typeface="HJAGQP+MS-UIGothic"/>
              </a:rPr>
              <a:t>大的地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JAGQP+MS-UIGothic"/>
                <a:cs typeface="HJAGQP+MS-UIGothic"/>
              </a:rPr>
              <a:t>区或建筑物，需要根据具体情况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HJAGQP+MS-UIGothic"/>
                <a:cs typeface="HJAGQP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HJAGQP+MS-UIGothic"/>
                <a:cs typeface="HJAGQP+MS-UIGothic"/>
              </a:rPr>
              <a:t>和施工。同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HJAGQP+MS-UIGothic"/>
                <a:cs typeface="HJAGQP+MS-UIGothic"/>
              </a:rPr>
              <a:t>，在施工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HJAGQP+MS-UIGothic"/>
                <a:cs typeface="HJAGQP+MS-UIGothic"/>
              </a:rPr>
              <a:t>程中需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JAGQP+MS-UIGothic"/>
                <a:cs typeface="HJAGQP+MS-UIGothic"/>
              </a:rPr>
              <a:t>要注意安全，采取相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HJAGQP+MS-UIGothic"/>
                <a:cs typeface="HJAGQP+MS-UIGothic"/>
              </a:rPr>
              <a:t>的防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HJAGQP+MS-UIGothic"/>
                <a:cs typeface="HJAGQP+MS-UIGothic"/>
              </a:rPr>
              <a:t>措施。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THGQOK+UPEVLW+MicrosoftYaHei-Bold"/>
                <a:cs typeface="THGQOK+UPEVLW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JAGQP+MS-UIGothic"/>
                <a:cs typeface="HJAGQP+MS-UIGothic"/>
              </a:rPr>
              <a:t>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统组</a:t>
            </a:r>
            <a:r>
              <a:rPr sz="3000">
                <a:solidFill>
                  <a:srgbClr val="FF960E"/>
                </a:solidFill>
                <a:latin typeface="HJAGQP+MS-UIGothic"/>
                <a:cs typeface="HJAGQP+MS-UIGothic"/>
              </a:rPr>
              <a:t>成与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FF960E"/>
                </a:solidFill>
                <a:latin typeface="HJAGQP+MS-UIGothic"/>
                <a:cs typeface="HJAGQP+MS-UIGothic"/>
              </a:rPr>
              <a:t>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THGQOK+UPEVLW+MicrosoftYaHei-Bold"/>
                <a:cs typeface="THGQOK+UPEVL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THGQOK+UPEVLW+MicrosoftYaHei-Bold"/>
                <a:cs typeface="THGQOK+UPEVL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THGQOK+UPEVLW+MicrosoftYaHei-Bold"/>
                <a:cs typeface="THGQOK+UPEVL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THGQOK+UPEVLW+MicrosoftYaHei-Bold"/>
                <a:cs typeface="THGQOK+UPEVLW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结剂</a:t>
            </a: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锚</a:t>
            </a: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固件能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岩棉板固定在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面上，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提高系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定性和耐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久性。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4839708"/>
            <a:ext cx="22626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岩棉板外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外保温系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由岩棉板、粘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结剂</a:t>
            </a: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固件、抹面胶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浆</a:t>
            </a: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成。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岩棉板具有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良的保温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性能，能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有效地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阻止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抹面胶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浆</a:t>
            </a: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岩棉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板免受外界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境的影响，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提高系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HJAGQP+MS-UIGothic"/>
                <a:cs typeface="HJAGQP+MS-UIGothic"/>
              </a:rPr>
              <a:t>的耐候性。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JAGQP+MS-UIGothic"/>
                <a:cs typeface="HJAGQP+MS-UIGothic"/>
              </a:rPr>
              <a:t>关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键</a:t>
            </a:r>
            <a:r>
              <a:rPr sz="3000">
                <a:solidFill>
                  <a:srgbClr val="FF960E"/>
                </a:solidFill>
                <a:latin typeface="HJAGQP+MS-UIGothic"/>
                <a:cs typeface="HJAGQP+MS-UIGothic"/>
              </a:rPr>
              <a:t>技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FF960E"/>
                </a:solidFill>
                <a:latin typeface="HJAGQP+MS-UIGothic"/>
                <a:cs typeface="HJAGQP+MS-UIGothic"/>
              </a:rPr>
              <a:t>参数与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FF960E"/>
                </a:solidFill>
                <a:latin typeface="HJAGQP+MS-UIGothic"/>
                <a:cs typeface="HJAGQP+MS-UIGothic"/>
              </a:rPr>
              <a:t>要求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JAGQP+MS-UIGothic"/>
                <a:cs typeface="HJAGQP+MS-UIGothic"/>
              </a:rPr>
              <a:t>常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见问题</a:t>
            </a:r>
            <a:r>
              <a:rPr sz="3000">
                <a:solidFill>
                  <a:srgbClr val="FF960E"/>
                </a:solidFill>
                <a:latin typeface="HJAGQP+MS-UIGothic"/>
                <a:cs typeface="HJAGQP+MS-UIGothic"/>
              </a:rPr>
              <a:t>及解决方案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374986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HJAGQP+MS-UIGothic"/>
                <a:cs typeface="HJAGQP+MS-UIGothic"/>
              </a:rPr>
              <a:t>岩棉板与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墙</a:t>
            </a:r>
            <a:r>
              <a:rPr sz="1600">
                <a:solidFill>
                  <a:srgbClr val="FF960E"/>
                </a:solidFill>
                <a:latin typeface="HJAGQP+MS-UIGothic"/>
                <a:cs typeface="HJAGQP+MS-UIGothic"/>
              </a:rPr>
              <a:t>面之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间</a:t>
            </a:r>
            <a:r>
              <a:rPr sz="1600">
                <a:solidFill>
                  <a:srgbClr val="FF960E"/>
                </a:solidFill>
                <a:latin typeface="HJAGQP+MS-UIGothic"/>
                <a:cs typeface="HJAGQP+MS-UIGothic"/>
              </a:rPr>
              <a:t>的空隙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1600">
                <a:solidFill>
                  <a:srgbClr val="FF960E"/>
                </a:solidFill>
                <a:latin typeface="HJAGQP+MS-UIGothic"/>
                <a:cs typeface="HJAGQP+MS-UIGothic"/>
              </a:rPr>
              <a:t>大或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1600">
                <a:solidFill>
                  <a:srgbClr val="FF960E"/>
                </a:solidFill>
                <a:latin typeface="HJAGQP+MS-UIGothic"/>
                <a:cs typeface="HJAGQP+MS-UIGothic"/>
              </a:rPr>
              <a:t>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HGQOK+UPEVLW+MicrosoftYaHei-Bold"/>
                <a:cs typeface="THGQOK+UPEVLW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HGQOK+UPEVLW+MicrosoftYaHei-Bold"/>
                <a:cs typeface="THGQOK+UPEVLW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HGQOK+UPEVLW+MicrosoftYaHei-Bold"/>
                <a:cs typeface="THGQOK+UPEVLW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3420745"/>
            <a:ext cx="207040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HJAGQP+MS-UIGothic"/>
                <a:cs typeface="HJAGQP+MS-UIGothic"/>
              </a:rPr>
              <a:t>抹面胶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浆</a:t>
            </a:r>
            <a:r>
              <a:rPr sz="1600">
                <a:solidFill>
                  <a:srgbClr val="FF960E"/>
                </a:solidFill>
                <a:latin typeface="HJAGQP+MS-UIGothic"/>
                <a:cs typeface="HJAGQP+MS-UIGothic"/>
              </a:rPr>
              <a:t>开裂、脱落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08317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HJAGQP+MS-UIGothic"/>
                <a:cs typeface="HJAGQP+MS-UIGothic"/>
              </a:rPr>
              <a:t>系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统</a:t>
            </a:r>
            <a:r>
              <a:rPr sz="1600">
                <a:solidFill>
                  <a:srgbClr val="FF960E"/>
                </a:solidFill>
                <a:latin typeface="HJAGQP+MS-UIGothic"/>
                <a:cs typeface="HJAGQP+MS-UIGothic"/>
              </a:rPr>
              <a:t>出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现热桥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THGQOK+UPEVLW+MicrosoftYaHei-Bold"/>
                <a:cs typeface="THGQOK+UPEVLW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JAGQP+MS-UIGothic"/>
                <a:cs typeface="HJAGQP+MS-UIGothic"/>
              </a:rPr>
              <a:t>施工准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FF960E"/>
                </a:solidFill>
                <a:latin typeface="HJAGQP+MS-UIGothic"/>
                <a:cs typeface="HJAGQP+MS-UIGothic"/>
              </a:rPr>
              <a:t>与材料要求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HJAGQP+MS-UIGothic"/>
                <a:cs typeface="HJAGQP+MS-UIGothic"/>
              </a:rPr>
              <a:t>施工前准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HJAGQP+MS-UIGothic"/>
                <a:cs typeface="HJAGQP+MS-UIGothic"/>
              </a:rPr>
              <a:t>材料要求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JAGQP+MS-UIGothic"/>
                <a:cs typeface="HJAGQP+MS-UIGothic"/>
              </a:rPr>
              <a:t>施工步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骤</a:t>
            </a:r>
            <a:r>
              <a:rPr sz="3000">
                <a:solidFill>
                  <a:srgbClr val="FF960E"/>
                </a:solidFill>
                <a:latin typeface="HJAGQP+MS-UIGothic"/>
                <a:cs typeface="HJAGQP+MS-UIGothic"/>
              </a:rPr>
              <a:t>与操作要点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JAGQP+MS-UIGothic"/>
                <a:cs typeface="HJAGQP+MS-UIGothic"/>
              </a:rPr>
              <a:t>施工步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553801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JTSQB+TTCWLK+MicrosoftYaHei"/>
                <a:cs typeface="VJTSQB+TTCWLK+MicrosoftYaHei"/>
              </a:rPr>
              <a:t>1. 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FFFFFF"/>
                </a:solidFill>
                <a:latin typeface="HJAGQP+MS-UIGothic"/>
                <a:cs typeface="HJAGQP+MS-UIGothic"/>
              </a:rPr>
              <a:t>面基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层处</a:t>
            </a:r>
            <a:r>
              <a:rPr sz="1500">
                <a:solidFill>
                  <a:srgbClr val="FFFFFF"/>
                </a:solidFill>
                <a:latin typeface="HJAGQP+MS-UIGothic"/>
                <a:cs typeface="HJAGQP+MS-UIGothic"/>
              </a:rPr>
              <a:t>理：清理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FFFFFF"/>
                </a:solidFill>
                <a:latin typeface="HJAGQP+MS-UIGothic"/>
                <a:cs typeface="HJAGQP+MS-UIGothic"/>
              </a:rPr>
              <a:t>面基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HJAGQP+MS-UIGothic"/>
                <a:cs typeface="HJAGQP+MS-UIGothic"/>
              </a:rPr>
              <a:t>，确保平整、干燥、无油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FFF"/>
                </a:solidFill>
                <a:latin typeface="HJAGQP+MS-UIGothic"/>
                <a:cs typeface="HJAGQ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14514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JTSQB+TTCWLK+MicrosoftYaHei"/>
                <a:cs typeface="VJTSQB+TTCWLK+MicrosoftYaHei"/>
              </a:rPr>
              <a:t>2. </a:t>
            </a:r>
            <a:r>
              <a:rPr sz="1500">
                <a:solidFill>
                  <a:srgbClr val="FFFFFF"/>
                </a:solidFill>
                <a:latin typeface="HJAGQP+MS-UIGothic"/>
                <a:cs typeface="HJAGQP+MS-UIGothic"/>
              </a:rPr>
              <a:t>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贴</a:t>
            </a:r>
            <a:r>
              <a:rPr sz="1500">
                <a:solidFill>
                  <a:srgbClr val="FFFFFF"/>
                </a:solidFill>
                <a:latin typeface="HJAGQP+MS-UIGothic"/>
                <a:cs typeface="HJAGQP+MS-UIGothic"/>
              </a:rPr>
              <a:t>岩棉板：将岩棉板按照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HJAGQP+MS-UIGothic"/>
                <a:cs typeface="HJAGQP+MS-UIGothic"/>
              </a:rPr>
              <a:t>要求粘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贴</a:t>
            </a:r>
            <a:r>
              <a:rPr sz="1500">
                <a:solidFill>
                  <a:srgbClr val="FFFFFF"/>
                </a:solidFill>
                <a:latin typeface="HJAGQP+MS-UIGothic"/>
                <a:cs typeface="HJAGQP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FFFFFF"/>
                </a:solidFill>
                <a:latin typeface="HJAGQP+MS-UIGothic"/>
                <a:cs typeface="HJAGQP+MS-UIGothic"/>
              </a:rPr>
              <a:t>面上，确保粘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贴</a:t>
            </a:r>
            <a:r>
              <a:rPr sz="1500">
                <a:solidFill>
                  <a:srgbClr val="FFFFFF"/>
                </a:solidFill>
                <a:latin typeface="HJAGQP+MS-UIGothic"/>
                <a:cs typeface="HJAGQP+MS-UIGothic"/>
              </a:rPr>
              <a:t>牢固、平整。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https://d.book118.com/556211214140010040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WPFMSS+QPBOQG+ArialMT</vt:lpstr>
      <vt:lpstr>Times New Roman</vt:lpstr>
      <vt:lpstr>HJAGQP+MS-UIGothic</vt:lpstr>
      <vt:lpstr>SimSun</vt:lpstr>
      <vt:lpstr>VJTSQB+TTCWLK+MicrosoftYaHei</vt:lpstr>
      <vt:lpstr>THGQOK+UPEVLW+MicrosoftYaHei-Bold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2024-09-07T02:41:36.220</cp:lastPrinted>
  <dcterms:created xsi:type="dcterms:W3CDTF">2024-09-06T18:41:36Z</dcterms:created>
  <dcterms:modified xsi:type="dcterms:W3CDTF">2024-09-06T18:41:37Z</dcterms:modified>
</cp:coreProperties>
</file>