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B4E5A-CD3B-4534-BE28-1DF9B07B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FDBDB-98D7-4CA5-9DC2-14EAB9957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5A7B-8372-40C9-9ED9-C513328FF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A87F9-D034-4BB4-A665-032CE8DCE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B0684-2A79-4E96-A315-FCA87667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636DF-A2E8-4F16-B7EF-790FA13B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618FD-3BC9-4D13-A39D-BDB3B461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6AA59-ACCF-4073-B5BB-58C4FF92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BF671-ECA9-4A14-9C32-E6BE21BA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98F6E-287E-4822-BDEE-355FD167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B6A81-C8F7-47F3-A119-839C3436C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9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123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急诊安定中毒护理查房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急诊安定中毒护理流程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安定中毒概述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安定中毒是指过量服用安定药物导致的一系列中毒症状。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安定中毒的症状轻重与服药量、个体差异、服药方式等因素有关，轻者表现为嗜睡、头晕、恶心等，重者可能出现呼吸抑制、心率失常甚至昏迷。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过量服用安定可能导致呼吸抑制、血压下降、心率失常等生理功能异常。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心理依赖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安定中毒可引起意识障碍、共济失调、反射亢进等神经系统症状，严重时可导致昏迷和死亡。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长期或过量服用安定可能导致心理依赖，使患者难以戒断。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安定中毒的危害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患者误将安定作为其他药物服用，或因治疗需要而超量服用。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误服或过量服用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与其他中枢神经系统抑制药物联合使用时，可能引发协同作用导致中毒。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联合用药不当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部分患者因心理问题或精神障碍而故意过量服用安定企图自杀。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自杀行为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安定中毒的常见原因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安定中毒的症状与诊断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中枢神经系统抑制：表现为嗜睡、意识模糊、昏迷，甚至呼吸抑制。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循环系统抑制：出现血压下降、心率失常，严重时可致心跳骤停。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呼吸系统抑制：呼吸浅慢、甚至呼吸衰竭。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体温调节障碍：出现体温下降。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症状与体征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出现上述中枢神经系统、循环系统、呼吸系统的症状与体征。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患者有服用或接触大量安定药物的病史。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血液中可检测到安定药物成分。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与其他循环系统、呼吸系统疾病鉴别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如心肌梗死、哮喘等，需根据相应的症状、体征和实验室检查进行鉴别。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与其他镇静催眠药中毒鉴别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如巴比妥类药物、苯二氮䓬类药物等，需根据服药史、症状和体征以及实验室检查进行鉴别。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与其他中枢神经系统抑制性疾病鉴别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如脑卒中、脑外伤等，需通过详细的病史询问、体格检查和必要的辅助检查进行鉴别。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急诊安定中毒护理流程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迅速评估病情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根据患者症状、体征及病史，判断安定中毒的程度。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了解中毒原因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了解患者服用安定药物的剂量、时间及途径，以便制定相应的护理措施。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根据评估结果，制定个性化的护理计划，确保患者得到及时、有效的护理。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促进药物排泄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确保患者呼吸道畅通，及时清理口腔、鼻腔内的分泌物。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迅速为患者建立静脉通道，以便及时给药。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鼓励患者多饮水，促进药物从体内排出。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密切观察患者的生命体征、意识状态及病情变化，及时发现并处理异常情况。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https://d.book118.com/556211230205010044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2024-09-13T06:30:20.478</cp:lastPrinted>
  <dcterms:created xsi:type="dcterms:W3CDTF">2024-09-12T22:30:20Z</dcterms:created>
  <dcterms:modified xsi:type="dcterms:W3CDTF">2024-09-12T22:30:22Z</dcterms:modified>
</cp:coreProperties>
</file>