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DC10A-07D9-4BA5-A082-D7B26029B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04180-464F-4521-AECE-5C38D33D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8EE72-0183-4CF0-BBB8-4117B85B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E1396-9695-4183-B518-F4DF9257B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56A57-D22D-40C4-9A63-16AB172C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CDFA7-8D28-43CF-BD58-646F953D4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599ECE-6544-4D61-A7F4-009F654B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22CF7-4B57-4A71-93D2-4EAAC7FC3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037D3-9CB3-4D20-937B-FD64E4C0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1E621-47A5-4424-8F70-60C17487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E97FE-770D-4E9C-AE47-442A9541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123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智能护理：人工智能导诊，提升就诊效率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人工智能导诊系统概述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智能导诊流程设计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系统实现与测试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应用效果评估及改进方向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随着人口老龄化和慢性病患者增加，医疗资源日益紧张，提高就诊效率成为迫切需求。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患者对医疗服务的需求日益多样化，个性化导诊服务有助于提高患者满意度。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292" r="22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近年来，人工智能技术在自然语言处理、图像识别等领域取得显著进展，为智能护理提供了技术基础。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885" r="128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国外在智能护理领域的研究起步较早，已应用于导诊、病情监测、健康管理等方面，取得了一定成果。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国内智能护理研究近年来发展迅速，但在实际应用中仍面临数据质量、算法性能等挑战。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随着深度学习、大数据等技术的不断发展，智能护理将在精准导诊、个性化服务等方面取得更大突破。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人工智能导诊系统概述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人工智能导诊系统通常采用分层架构，包括数据层、算法层、应用层等。数据层负责收集和处理医疗数据，算法层运用人工智能技术进行分析和诊断，应用层则提供用户交互界面和导诊服务。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系统主要功能包括症状识别、疾病预测、就诊建议等。通过自然语言处理等技术，系统能够理解患者症状描述，并根据医学知识库进行疾病预测和就诊建议。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用于解析患者症状描述，提取关键信息，并将其转化为结构化数据供后续分析使用。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知识图谱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通过训练大量医疗数据，构建深度学习模型，实现疾病预测和分类。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构建医学知识图谱，将医学知识和经验以图谱形式表达，为导诊系统提供强大的知识支撑。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94" r="36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主要包括电子病历、医学文献、健康档案等。这些数据经过预处理和标注，用于训练人工智能模型。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包括数据清洗、特征提取、模型训练等步骤。通过处理和分析这些数据，系统能够不断学习和优化自身的导诊能力。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智能导诊流程设计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支持文字、语音、图片等多种输入方式，方便患者描述自身症状。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症状输入方式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对患者输入的症状进行分词、去停用词、同义词替换等预处理操作，提取关键信息。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症状预处理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将预处理后的症状数据转化为结构化数据，便于后续的疾病库匹配。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患者症状输入与预处理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疾病匹配算法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基于患者输入的症状，利用自然语言处理、机器学习等技术，设计疾病匹配算法，实现患者症状与疾病库的自动匹配。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疾病库建立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收集整理常见疾病的名称、症状、治疗方法等信息，形成疾病库。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匹配结果评估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根据匹配算法的准确率、召回率等指标，对匹配结果进行评估和优化。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疾病库建立与匹配算法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https://d.book118.com/556211234010010050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2024-09-15T03:28:30.277</cp:lastPrinted>
  <dcterms:created xsi:type="dcterms:W3CDTF">2024-09-14T19:28:30Z</dcterms:created>
  <dcterms:modified xsi:type="dcterms:W3CDTF">2024-09-14T19:28:32Z</dcterms:modified>
</cp:coreProperties>
</file>