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4E67-BEC5-4A83-849A-64C4AEDB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31105-3625-448D-9483-EBDAA4D0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9B463-4E8F-4D6B-BFEE-F9A7D570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44629-F9B6-44E9-9B45-7DADD77F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30E27-B86F-4A6D-B95E-1ABEE370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453D7-3122-418A-8677-ECA02F71D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1D897E-22C0-4141-93D9-45AA1823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23AF9-7760-4F6A-ACFA-9630C734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44D4A-1D18-47EC-BADF-847D3479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3FD93-EC83-4F3B-AA5D-E652E9825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FA6DE-8AE6-4101-9DB9-D1EFFF92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203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古代辞章的文化内涵与时代映射剖析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辞章概述与背景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古代辞章的文化内涵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时代映射：古代辞章与当时社会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古代辞章的艺术特色与表现技巧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经典案例分析与解读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古代辞章对现代文化影响及价值意义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辞章概述与背景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19" r="1051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辞章，指古代诗文中的辞藻、章句，是构成文章的基本要素之一。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辞章具有鲜明的时代性和地域性，反映了不同历史时期和地域文化的特色。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辞章注重音韵、节奏、修辞等艺术手法，追求形式美和内容美的统一。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辞章定义及特点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古代社会重视文化教育，注重礼仪、道德、审美等方面的培养。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古代文化以儒家思想为主导，强调“文以载道”，注重文章的道德教化作用。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古代文学艺术繁荣，诗歌、散文、小说等文学形式各具特色，为辞章的发展提供了丰富的土壤。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165" r="2616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辞章是古代文学的重要组成部分，对于研究古代文学、历史、文化具有重要意义。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辞章的发展推动了古代文学的繁荣，促进了不同文学流派和风格的形成。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407" b="224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辞章的传承与演变反映了古代文化的传承与发展，对于理解古代文化精神具有重要作用。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辞章在文学史上的地位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古代辞章的文化内涵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033" b="3203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古代辞章体现了儒家思想中的仁义礼智信等观念，强调个人修养与社会责任。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辞章中蕴含道家思想中的自然、无为而治等观念，追求内心的自由与超脱。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部分辞章受佛教影响，体现因果报应、生死轮回等观念，寻求精神寄托与解脱。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佛家思想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古代辞章中大量描写离别场景，抒发作者对亲友的眷恋与不舍之情。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辞章中常表达对故乡的思念之情，展现作者对故土的深厚感情。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部分辞章表达对国家的忠诚与热爱，彰显作者的爱国情怀。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356" r="435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离别之情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思乡之情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爱国之情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意境之美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古代辞章注重意境的营造，通过描绘自然景物、抒发内心情感等方式，创造出独特的审美意境。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语言之美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辞章运用优美的语言和修辞手法，如比喻、拟人等，使作品具有极高的艺术感染力。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音乐之美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古代辞章讲究音韵和谐，读起来朗朗上口，具有音乐般的美感。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审美内涵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时代映射：古代辞章与当时社会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507" r="75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政治稳定与辞章繁荣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在政治稳定的时期，社会经济发展较好，为辞章创作提供了良好的土壤。例如，唐朝的贞观之治、开元盛世等时期，政治清明、经济繁荣，辞章创作也达到了巅峰。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政治动荡与辞章变革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政治动荡时期，社会矛盾尖锐，辞章创作风格也往往发生变化。如春秋战国时期的诸侯争霸，导致了百家争鸣的局面，各种思想流派纷纷涌现，辞章也呈现出多样化的特点。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经济基础决定辞章上层建筑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古代社会的经济基础是农业生产，因此辞章中大量描绘了田园风光、农耕生活等场景，反映了当时社会的经济基础对辞章创作的影响。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政治经济背景对辞章影响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社会风尚引领辞章潮流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每个时代都有其独特的社会风尚，这些风尚往往引领着辞章的潮流。如唐朝的开放包容、追求华美的社会风尚，使得唐诗在形式上追求对仗工整、音韵和谐，内容上则注重抒发个人情感。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辞章反映社会风尚变迁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随着时代的变迁，社会风尚也在不断变化，这些变化在辞章中得到了充分体现。如从《诗经》中的朴实无华到楚辞的浪漫瑰丽，再到汉赋的铺陈夸张，可以看出社会风尚对辞章风格的影响。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辞章与社会风尚的互动关系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社会风尚影响着辞章的创作；另一方面，优秀的辞章作品也能够引领社会风尚的潮流。如屈原的《离骚》以其独特的艺术风格和深刻的思想内涵，对后世产生了深远影响，也引领了楚辞这一文学流派的潮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社会风尚与辞章风格关系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https://d.book118.com/556212031020010042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2024-09-09T08:26:59.857</cp:lastPrinted>
  <dcterms:created xsi:type="dcterms:W3CDTF">2024-09-09T00:26:59Z</dcterms:created>
  <dcterms:modified xsi:type="dcterms:W3CDTF">2024-09-09T00:27:02Z</dcterms:modified>
</cp:coreProperties>
</file>