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6D217-3B4C-4BBB-ABDB-73D29A40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437EE-A5F2-410F-8B85-912A6650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FB287-4158-4698-9EA1-8D30227B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ED0A1-D875-4222-A3D0-F7AE5605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FB09B-4CBE-4353-B712-BF3B1B19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DCB97-072F-4417-B3AE-7447483D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70903-3FBD-4CD8-B517-B56A24CE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34261-5A6E-4256-AB3E-442DA137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9FB2C-1B46-4DCD-9355-0EF5C9E6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7A17D-2AE7-47E7-B330-55173C3A5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904F4-CD8C-4879-BBA4-451DF5FB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2144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心内科护理培训计划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了解心血管系统的基本结构和功能，掌握常见心血管疾病的病因、病理和临床表现。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学习心内科护理的基本技能，如心电监测、心肺复苏、心电图识别等。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熟悉心内科常用药物的种类、作用机制和使用方法。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掌握心内科护理的基本知识和技能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学习如何应对紧急情况，如急性心肌梗死、心脏骤停等，掌握急救措施和应急处理流程。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培养与医生和其他医疗团队的协作能力，提高护理工作的效率和质量。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通过模拟训练和实际操作，提高在心内科护理中的实践操作能力。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提高心内科护理的实践操作能力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培养良好的心内科护理职业素养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培养高度的责任心和职业道德，始终以患者为中心，提供优质的护理服务。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强化沟通能力和人际交往技巧，以便更好地与患者及其家属进行交流。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注重团队协作，共同为患者的健康和安全负责。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掌握心内科常见疾病的病因、病理生理、临床表现及诊断要点。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介绍心内科常见疾病，如冠心病、高血压、心力衰竭等的基础知识，包括其病因、病理生理、临床表现及诊断要点，为后续的护理工作提供理论基础。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心内科疾病基础知识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掌握心内科常用护理操作技术，如心电监护、吸氧、输液等。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介绍心内科常用护理操作技术，如心电监护、吸氧、输液等的操作方法、注意事项及适用范围，提高护理人员的操作技能水平。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心内科护理操作技能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通过实际案例分析，提高护理人员解决实际问题的能力。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选取典型的心内科护理实践案例，进行深入剖析和讨论，使护理人员能够从中学习到解决实际问题的思路和方法，提高其临床思维能力。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心内科护理实践案例分析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了解与心内科护理相关的法律法规，保障患者权益和护理安全。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介绍与心内科护理相关的法律法规，如医疗事故处理条例、护士条例等，使护理人员明确自己的法律责任和义务，保障患者权益和护理安全。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心内科护理相关法律法规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38" r="22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系统化、全面性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通过理论授课的方式，使学员掌握心内科护理的基本理论、基本知识和基本技能，包括心血管系统的解剖、生理、病理、药理等方面的知识，以及常见心血管疾病的临床表现、诊断、治疗和护理等方面的知识。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动手能力、模拟操作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通过实践操作的方式，使学员掌握心内科护理的基本技能和操作，包括心电监护、心肺复苏、心电图操作与分析等方面的技能，以及常见心血管疾病患者的护理操作技能。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https://d.book118.com/556212144200010045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2024-09-14T15:21:20.274</cp:lastPrinted>
  <dcterms:created xsi:type="dcterms:W3CDTF">2024-09-14T07:21:20Z</dcterms:created>
  <dcterms:modified xsi:type="dcterms:W3CDTF">2024-09-14T07:21:22Z</dcterms:modified>
</cp:coreProperties>
</file>