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C9979-F1B2-477A-8D03-FE666ACA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00D24-33D2-4CDE-AFA1-6AF87A389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252F2-D7CC-4967-87B4-C7E3D3D02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A6F8E-40E7-456B-8BA7-D90DA5427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FA1EE-7D41-4503-A221-B0164D9B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CFE68-3360-443A-813D-D87FAC875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6672C6-2D43-4C25-9510-CD89737E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6EBCE-4733-4B87-B763-9DB3AE9DD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8E8B9-8453-45ED-9448-CC1B9139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9E454-EE51-4A81-B222-261F800DD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DD92F-78A4-4530-AD8F-70581573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2153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材料科学与工程专业：新型材料的制备与性能研究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材料科学与工程专业概述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新型材料的制备技术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新型材料的应用领域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新型材料的性能研究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新型材料的研究前沿与挑战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材料科学与工程专业概述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专业的定义与背景</a:t>
            </a:r>
            <a:endParaRPr lang="zh-CN" altLang="en-US"/>
          </a:p>
        </p:txBody>
      </p:sp>
      <p:sp>
        <p:nvSpPr>
          <p:cNvPr id="104898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9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材料科学与工程专业：研究材料的制备、性能、结构、应用等方面的学科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背景：随着科技的发展，新材料的需求日益增长，材料科学与工程专业应运而生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研究领域：包括金属材料、无机非金属材料、高分子材料、复合材料等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应用领域：广泛应用于航空航天、电子信息、能源、生物医学等领域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专业的培养目标与课程设置</a:t>
            </a:r>
            <a:endParaRPr lang="zh-CN" altLang="en-US"/>
          </a:p>
        </p:txBody>
      </p:sp>
      <p:sp>
        <p:nvSpPr>
          <p:cNvPr id="10490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培养目标：培养具备材料科学与工程专业知识和技能的人才，能够从事材料制备、性能研究、材料设计等工作。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课程设置：包括材料科学基础、材料物理、材料化学、材料力学、材料加工、材料性能测试等专业课程，以及数学、物理、化学等基础课程。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实践环节：包括实验、实习、课程设计、毕业设计等实践环节，以提高学生的实践能力和创新能力。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专业方向：包括金属材料、无机非金属材料、高分子材料、复合材料等专业方向，学生可以根据自己的兴趣和职业规划选择适合自己的专业方向。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专业的就业前景与发展方向</a:t>
            </a:r>
            <a:endParaRPr lang="zh-CN" altLang="en-US"/>
          </a:p>
        </p:txBody>
      </p:sp>
      <p:sp>
        <p:nvSpPr>
          <p:cNvPr id="104911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2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材料科学与工程专业的毕业生可以在科研机构、高校、企业等单位从事材料研发、生产、检测、管理等工作。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随着科技的发展，新材料的研发和应用越来越受到重视，材料科学与工程专业的就业前景广阔。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材料科学与工程专业的毕业生可以在新能源、新材料、生物医药、航空航天等领域找到合适的工作。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材料科学与工程专业的毕业生还可以继续深造，攻读硕士、博士学位，成为科研人员或高校教师。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新型材料的制备技术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新型材料的分类与特性</a:t>
            </a:r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绿色材料：环保、可再生、可回收，如生物降解塑料、绿色建筑材料等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超材料：具有超常物理性质的材料，如负折射率材料、超材料透镜等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生物材料：来源于生物体，具有生物相容性、可降解性等特点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智能材料：具有感知、响应、自适应等功能，如形状记忆合金、压电陶瓷等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纳米材料：具有高比表面积、高活性、高稳定性等特点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复合材料：由两种或两种以上不同材料复合而成，具有优异的力学性能、热性能、电性能等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新型材料的制备方法与工艺流程</a:t>
            </a:r>
            <a:endParaRPr lang="zh-CN" altLang="en-US"/>
          </a:p>
        </p:txBody>
      </p:sp>
      <p:sp>
        <p:nvSpPr>
          <p:cNvPr id="1049294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化学合成法：通过化学反应制备新材料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物理合成法：通过物理过程制备新材料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生物合成法：利用生物技术制备新材料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复合材料制备法：将多种材料复合制备新材料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纳米材料制备法：通过纳米技术制备新材料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3D打印技术：通过3D打印技术制备新材料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新型材料的制备技术发展趋势</a:t>
            </a:r>
            <a:endParaRPr lang="zh-CN" altLang="en-US"/>
          </a:p>
        </p:txBody>
      </p:sp>
      <p:sp>
        <p:nvSpPr>
          <p:cNvPr id="10493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纳米技术：利用纳米技术制备具有特殊性能的新型材料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复合材料：开发具有多种性能的复合材料，提高材料性能和应用范围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绿色环保：采用环保、可再生资源制备新型材料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智能化：利用人工智能、大数据等技术优化制备过程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新型材料的性能研究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https://d.book118.com/556212153152010031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材料科学与工程专业：新型材料的制备与性能研究</vt:lpstr>
      <vt:lpstr>目录</vt:lpstr>
      <vt:lpstr>添加章节标题</vt:lpstr>
      <vt:lpstr>材料科学与工程专业概述</vt:lpstr>
      <vt:lpstr>专业的定义与背景</vt:lpstr>
      <vt:lpstr>专业的培养目标与课程设置</vt:lpstr>
      <vt:lpstr>专业的就业前景与发展方向</vt:lpstr>
      <vt:lpstr>新型材料的制备技术</vt:lpstr>
      <vt:lpstr>新型材料的分类与特性</vt:lpstr>
      <vt:lpstr>新型材料的制备方法与工艺流程</vt:lpstr>
      <vt:lpstr>新型材料的制备技术发展趋势</vt:lpstr>
      <vt:lpstr>新型材料的性能研究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2024-08-30T08:52:17.831</cp:lastPrinted>
  <dcterms:created xsi:type="dcterms:W3CDTF">2024-08-30T00:52:17Z</dcterms:created>
  <dcterms:modified xsi:type="dcterms:W3CDTF">2024-08-30T00:52:20Z</dcterms:modified>
</cp:coreProperties>
</file>