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9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447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142A3-4C20-40FE-9EB9-99A1AF47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E9590-EB73-4AF9-8C5D-9426F757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5ABB9-1DBE-4923-8181-0A2773EE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FE6AA-D377-49C6-96F4-25E3E0F03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095ED-779F-4D06-9566-96CB92CB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447FE-153E-4B64-B8EE-26DFC6F3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EF6B0-CE65-4AB9-A434-4B53A208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99E88-8EB0-4FF8-B975-F28767E8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DCE32-2699-403E-BE87-59A6F0B7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BE1E9-5D27-46DC-91ED-639AC4B9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4D8C-6595-4067-9E7D-04415694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927" r:id="rId2"/>
    <p:sldLayoutId id="2147504928" r:id="rId3"/>
    <p:sldLayoutId id="2147504929" r:id="rId4"/>
    <p:sldLayoutId id="2147504930" r:id="rId5"/>
    <p:sldLayoutId id="2147504931" r:id="rId6"/>
    <p:sldLayoutId id="2147504932" r:id="rId7"/>
    <p:sldLayoutId id="2147504933" r:id="rId8"/>
    <p:sldLayoutId id="2147504934" r:id="rId9"/>
    <p:sldLayoutId id="2147504935" r:id="rId10"/>
    <p:sldLayoutId id="214750493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20" Type="http://schemas.openxmlformats.org/officeDocument/2006/relationships/tags" Target="../tags/tag312.xml" /><Relationship Id="rId21" Type="http://schemas.openxmlformats.org/officeDocument/2006/relationships/tags" Target="../tags/tag313.xml" /><Relationship Id="rId22" Type="http://schemas.openxmlformats.org/officeDocument/2006/relationships/tags" Target="../tags/tag314.xml" /><Relationship Id="rId23" Type="http://schemas.openxmlformats.org/officeDocument/2006/relationships/tags" Target="../tags/tag315.xml" /><Relationship Id="rId24" Type="http://schemas.openxmlformats.org/officeDocument/2006/relationships/tags" Target="../tags/tag316.xml" /><Relationship Id="rId25" Type="http://schemas.openxmlformats.org/officeDocument/2006/relationships/tags" Target="../tags/tag317.xml" /><Relationship Id="rId26" Type="http://schemas.openxmlformats.org/officeDocument/2006/relationships/tags" Target="../tags/tag318.xml" /><Relationship Id="rId27" Type="http://schemas.openxmlformats.org/officeDocument/2006/relationships/tags" Target="../tags/tag319.xml" /><Relationship Id="rId28" Type="http://schemas.openxmlformats.org/officeDocument/2006/relationships/tags" Target="../tags/tag320.xml" /><Relationship Id="rId29" Type="http://schemas.openxmlformats.org/officeDocument/2006/relationships/tags" Target="../tags/tag321.xml" /><Relationship Id="rId3" Type="http://schemas.openxmlformats.org/officeDocument/2006/relationships/tags" Target="../tags/tag295.xml" /><Relationship Id="rId30" Type="http://schemas.openxmlformats.org/officeDocument/2006/relationships/tags" Target="../tags/tag322.xml" /><Relationship Id="rId31" Type="http://schemas.openxmlformats.org/officeDocument/2006/relationships/tags" Target="../tags/tag323.xml" /><Relationship Id="rId32" Type="http://schemas.openxmlformats.org/officeDocument/2006/relationships/tags" Target="../tags/tag324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12" Type="http://schemas.openxmlformats.org/officeDocument/2006/relationships/tags" Target="../tags/tag335.xml" /><Relationship Id="rId13" Type="http://schemas.openxmlformats.org/officeDocument/2006/relationships/tags" Target="../tags/tag336.xml" /><Relationship Id="rId14" Type="http://schemas.openxmlformats.org/officeDocument/2006/relationships/tags" Target="../tags/tag337.xml" /><Relationship Id="rId15" Type="http://schemas.openxmlformats.org/officeDocument/2006/relationships/tags" Target="../tags/tag338.xml" /><Relationship Id="rId16" Type="http://schemas.openxmlformats.org/officeDocument/2006/relationships/tags" Target="../tags/tag339.xml" /><Relationship Id="rId17" Type="http://schemas.openxmlformats.org/officeDocument/2006/relationships/tags" Target="../tags/tag340.xml" /><Relationship Id="rId18" Type="http://schemas.openxmlformats.org/officeDocument/2006/relationships/tags" Target="../tags/tag341.xml" /><Relationship Id="rId19" Type="http://schemas.openxmlformats.org/officeDocument/2006/relationships/tags" Target="../tags/tag342.xml" /><Relationship Id="rId2" Type="http://schemas.openxmlformats.org/officeDocument/2006/relationships/tags" Target="../tags/tag325.xml" /><Relationship Id="rId20" Type="http://schemas.openxmlformats.org/officeDocument/2006/relationships/tags" Target="../tags/tag343.xml" /><Relationship Id="rId21" Type="http://schemas.openxmlformats.org/officeDocument/2006/relationships/tags" Target="../tags/tag344.xml" /><Relationship Id="rId22" Type="http://schemas.openxmlformats.org/officeDocument/2006/relationships/tags" Target="../tags/tag345.xml" /><Relationship Id="rId23" Type="http://schemas.openxmlformats.org/officeDocument/2006/relationships/tags" Target="../tags/tag346.xml" /><Relationship Id="rId24" Type="http://schemas.openxmlformats.org/officeDocument/2006/relationships/tags" Target="../tags/tag347.xml" /><Relationship Id="rId25" Type="http://schemas.openxmlformats.org/officeDocument/2006/relationships/tags" Target="../tags/tag348.xml" /><Relationship Id="rId26" Type="http://schemas.openxmlformats.org/officeDocument/2006/relationships/tags" Target="../tags/tag349.xml" /><Relationship Id="rId27" Type="http://schemas.openxmlformats.org/officeDocument/2006/relationships/tags" Target="../tags/tag350.xml" /><Relationship Id="rId28" Type="http://schemas.openxmlformats.org/officeDocument/2006/relationships/tags" Target="../tags/tag351.xml" /><Relationship Id="rId29" Type="http://schemas.openxmlformats.org/officeDocument/2006/relationships/tags" Target="../tags/tag352.xml" /><Relationship Id="rId3" Type="http://schemas.openxmlformats.org/officeDocument/2006/relationships/tags" Target="../tags/tag326.xml" /><Relationship Id="rId30" Type="http://schemas.openxmlformats.org/officeDocument/2006/relationships/tags" Target="../tags/tag353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12" Type="http://schemas.openxmlformats.org/officeDocument/2006/relationships/tags" Target="../tags/tag371.xml" /><Relationship Id="rId13" Type="http://schemas.openxmlformats.org/officeDocument/2006/relationships/tags" Target="../tags/tag372.xml" /><Relationship Id="rId14" Type="http://schemas.openxmlformats.org/officeDocument/2006/relationships/tags" Target="../tags/tag373.xml" /><Relationship Id="rId15" Type="http://schemas.openxmlformats.org/officeDocument/2006/relationships/tags" Target="../tags/tag374.xml" /><Relationship Id="rId16" Type="http://schemas.openxmlformats.org/officeDocument/2006/relationships/tags" Target="../tags/tag375.xml" /><Relationship Id="rId17" Type="http://schemas.openxmlformats.org/officeDocument/2006/relationships/tags" Target="../tags/tag376.xml" /><Relationship Id="rId18" Type="http://schemas.openxmlformats.org/officeDocument/2006/relationships/tags" Target="../tags/tag377.xml" /><Relationship Id="rId19" Type="http://schemas.openxmlformats.org/officeDocument/2006/relationships/tags" Target="../tags/tag378.xml" /><Relationship Id="rId2" Type="http://schemas.openxmlformats.org/officeDocument/2006/relationships/tags" Target="../tags/tag361.xml" /><Relationship Id="rId20" Type="http://schemas.openxmlformats.org/officeDocument/2006/relationships/tags" Target="../tags/tag379.xml" /><Relationship Id="rId21" Type="http://schemas.openxmlformats.org/officeDocument/2006/relationships/tags" Target="../tags/tag380.xml" /><Relationship Id="rId22" Type="http://schemas.openxmlformats.org/officeDocument/2006/relationships/tags" Target="../tags/tag381.xml" /><Relationship Id="rId23" Type="http://schemas.openxmlformats.org/officeDocument/2006/relationships/tags" Target="../tags/tag382.xml" /><Relationship Id="rId24" Type="http://schemas.openxmlformats.org/officeDocument/2006/relationships/tags" Target="../tags/tag383.xml" /><Relationship Id="rId25" Type="http://schemas.openxmlformats.org/officeDocument/2006/relationships/tags" Target="../tags/tag384.xml" /><Relationship Id="rId26" Type="http://schemas.openxmlformats.org/officeDocument/2006/relationships/tags" Target="../tags/tag385.xml" /><Relationship Id="rId27" Type="http://schemas.openxmlformats.org/officeDocument/2006/relationships/tags" Target="../tags/tag386.xml" /><Relationship Id="rId28" Type="http://schemas.openxmlformats.org/officeDocument/2006/relationships/tags" Target="../tags/tag387.xml" /><Relationship Id="rId29" Type="http://schemas.openxmlformats.org/officeDocument/2006/relationships/tags" Target="../tags/tag388.xml" /><Relationship Id="rId3" Type="http://schemas.openxmlformats.org/officeDocument/2006/relationships/tags" Target="../tags/tag362.xml" /><Relationship Id="rId30" Type="http://schemas.openxmlformats.org/officeDocument/2006/relationships/tags" Target="../tags/tag389.xml" /><Relationship Id="rId31" Type="http://schemas.openxmlformats.org/officeDocument/2006/relationships/tags" Target="../tags/tag390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tags" Target="../tags/tag365.xml" /><Relationship Id="rId7" Type="http://schemas.openxmlformats.org/officeDocument/2006/relationships/tags" Target="../tags/tag366.xml" /><Relationship Id="rId8" Type="http://schemas.openxmlformats.org/officeDocument/2006/relationships/tags" Target="../tags/tag367.xml" /><Relationship Id="rId9" Type="http://schemas.openxmlformats.org/officeDocument/2006/relationships/tags" Target="../tags/tag3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03.xml" /><Relationship Id="rId3" Type="http://schemas.openxmlformats.org/officeDocument/2006/relationships/tags" Target="../tags/tag404.xml" /><Relationship Id="rId4" Type="http://schemas.openxmlformats.org/officeDocument/2006/relationships/tags" Target="../tags/tag40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4.xml" /><Relationship Id="rId11" Type="http://schemas.openxmlformats.org/officeDocument/2006/relationships/tags" Target="../tags/tag415.xml" /><Relationship Id="rId12" Type="http://schemas.openxmlformats.org/officeDocument/2006/relationships/tags" Target="../tags/tag416.xml" /><Relationship Id="rId13" Type="http://schemas.openxmlformats.org/officeDocument/2006/relationships/tags" Target="../tags/tag417.xml" /><Relationship Id="rId2" Type="http://schemas.openxmlformats.org/officeDocument/2006/relationships/tags" Target="../tags/tag406.xml" /><Relationship Id="rId3" Type="http://schemas.openxmlformats.org/officeDocument/2006/relationships/tags" Target="../tags/tag407.xml" /><Relationship Id="rId4" Type="http://schemas.openxmlformats.org/officeDocument/2006/relationships/tags" Target="../tags/tag408.xml" /><Relationship Id="rId5" Type="http://schemas.openxmlformats.org/officeDocument/2006/relationships/tags" Target="../tags/tag409.xml" /><Relationship Id="rId6" Type="http://schemas.openxmlformats.org/officeDocument/2006/relationships/tags" Target="../tags/tag410.xml" /><Relationship Id="rId7" Type="http://schemas.openxmlformats.org/officeDocument/2006/relationships/tags" Target="../tags/tag411.xml" /><Relationship Id="rId8" Type="http://schemas.openxmlformats.org/officeDocument/2006/relationships/tags" Target="../tags/tag412.xml" /><Relationship Id="rId9" Type="http://schemas.openxmlformats.org/officeDocument/2006/relationships/tags" Target="../tags/tag4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6.xml" /><Relationship Id="rId11" Type="http://schemas.openxmlformats.org/officeDocument/2006/relationships/tags" Target="../tags/tag427.xml" /><Relationship Id="rId12" Type="http://schemas.openxmlformats.org/officeDocument/2006/relationships/tags" Target="../tags/tag428.xml" /><Relationship Id="rId13" Type="http://schemas.openxmlformats.org/officeDocument/2006/relationships/tags" Target="../tags/tag429.xml" /><Relationship Id="rId14" Type="http://schemas.openxmlformats.org/officeDocument/2006/relationships/tags" Target="../tags/tag430.xml" /><Relationship Id="rId15" Type="http://schemas.openxmlformats.org/officeDocument/2006/relationships/tags" Target="../tags/tag431.xml" /><Relationship Id="rId16" Type="http://schemas.openxmlformats.org/officeDocument/2006/relationships/tags" Target="../tags/tag432.xml" /><Relationship Id="rId17" Type="http://schemas.openxmlformats.org/officeDocument/2006/relationships/tags" Target="../tags/tag433.xml" /><Relationship Id="rId18" Type="http://schemas.openxmlformats.org/officeDocument/2006/relationships/tags" Target="../tags/tag434.xml" /><Relationship Id="rId19" Type="http://schemas.openxmlformats.org/officeDocument/2006/relationships/tags" Target="../tags/tag435.xml" /><Relationship Id="rId2" Type="http://schemas.openxmlformats.org/officeDocument/2006/relationships/tags" Target="../tags/tag418.xml" /><Relationship Id="rId20" Type="http://schemas.openxmlformats.org/officeDocument/2006/relationships/tags" Target="../tags/tag436.xml" /><Relationship Id="rId21" Type="http://schemas.openxmlformats.org/officeDocument/2006/relationships/tags" Target="../tags/tag437.xml" /><Relationship Id="rId22" Type="http://schemas.openxmlformats.org/officeDocument/2006/relationships/tags" Target="../tags/tag438.xml" /><Relationship Id="rId23" Type="http://schemas.openxmlformats.org/officeDocument/2006/relationships/tags" Target="../tags/tag439.xml" /><Relationship Id="rId24" Type="http://schemas.openxmlformats.org/officeDocument/2006/relationships/tags" Target="../tags/tag440.xml" /><Relationship Id="rId25" Type="http://schemas.openxmlformats.org/officeDocument/2006/relationships/tags" Target="../tags/tag441.xml" /><Relationship Id="rId26" Type="http://schemas.openxmlformats.org/officeDocument/2006/relationships/tags" Target="../tags/tag442.xml" /><Relationship Id="rId27" Type="http://schemas.openxmlformats.org/officeDocument/2006/relationships/tags" Target="../tags/tag443.xml" /><Relationship Id="rId28" Type="http://schemas.openxmlformats.org/officeDocument/2006/relationships/tags" Target="../tags/tag444.xml" /><Relationship Id="rId29" Type="http://schemas.openxmlformats.org/officeDocument/2006/relationships/tags" Target="../tags/tag445.xml" /><Relationship Id="rId3" Type="http://schemas.openxmlformats.org/officeDocument/2006/relationships/tags" Target="../tags/tag419.xml" /><Relationship Id="rId30" Type="http://schemas.openxmlformats.org/officeDocument/2006/relationships/tags" Target="../tags/tag446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tags" Target="../tags/tag423.xml" /><Relationship Id="rId8" Type="http://schemas.openxmlformats.org/officeDocument/2006/relationships/tags" Target="../tags/tag424.xml" /><Relationship Id="rId9" Type="http://schemas.openxmlformats.org/officeDocument/2006/relationships/tags" Target="../tags/tag42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3111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高二年级家长会课件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课件封面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目录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学校概况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学生表现及评价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年级情况介绍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70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图片：一幅有关学校、家庭和孩子成长的图片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1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副标题：家校合作，助力孩子成长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标题：携手共进，共创未来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2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高二年级家长会课件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97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标题：高二年级家长会课件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图片：一幅家长和孩子手牵手的图片，背景是学校和家庭两个场景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配色：以蓝色为主色调，体现稳重、专业的感觉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副标题：家校携手，共筑孩子成长之路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会议目的</a:t>
            </a:r>
            <a:endParaRPr lang="zh-CN" altLang="en-US"/>
          </a:p>
        </p:txBody>
      </p:sp>
      <p:sp>
        <p:nvSpPr>
          <p:cNvPr id="10500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促进家校沟通与合作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共同关注学生的学习与成长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探讨教育方法和策略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增强家长对学校工作的了解与信任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会议议程</a:t>
            </a:r>
            <a:endParaRPr lang="zh-CN" altLang="en-US"/>
          </a:p>
        </p:txBody>
      </p:sp>
      <p:sp>
        <p:nvSpPr>
          <p:cNvPr id="10500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1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开场致辞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结束语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分享一些成功的家庭教育经验和案例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介绍本次家长会的目的和意义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探讨如何帮助学生更好地成长和发展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介绍高二年级学生的学习情况和表现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501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1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1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会议目的和流程安排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关注孩子的成长和心理健康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沟通技巧和有效沟通的重要性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家长和学生的角色与责任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学校概况</a:t>
            </a:r>
            <a:endParaRPr lang="zh-CN" altLang="en-US"/>
          </a:p>
        </p:txBody>
      </p:sp>
      <p:sp>
        <p:nvSpPr>
          <p:cNvPr id="1050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学校历史</a:t>
            </a:r>
            <a:endParaRPr lang="zh-CN" altLang="en-US"/>
          </a:p>
        </p:txBody>
      </p:sp>
      <p:sp>
        <p:nvSpPr>
          <p:cNvPr id="10504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学校的创立背景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学校的发展历程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学校的办学理念和特色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学校的荣誉和成就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学校文化</a:t>
            </a:r>
            <a:endParaRPr lang="zh-CN" altLang="en-US"/>
          </a:p>
        </p:txBody>
      </p:sp>
      <p:sp>
        <p:nvSpPr>
          <p:cNvPr id="10505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5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5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5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办学理念：以人为本，追求卓越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学风：勤奋、好学、求实、创新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0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教风：严谨、求实、创新、育人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2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校训：明德、博学、求实、创新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44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校风：团结、奋进、求实、创新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学校设施</a:t>
            </a:r>
            <a:endParaRPr lang="zh-CN" altLang="en-US"/>
          </a:p>
        </p:txBody>
      </p:sp>
      <p:sp>
        <p:nvSpPr>
          <p:cNvPr id="105058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8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59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9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9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59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0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0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体育设施：介绍学校的体育场馆、运动器材等体育设施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0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其他设施：介绍学校的学生宿舍、食堂、医疗室等其他设施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0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校园环境：介绍学校的地理位置、校园布局和绿化情况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60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教学设施：介绍学校的教室、实验室、图书馆等教学设施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6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年级情况介绍</a:t>
            </a:r>
            <a:endParaRPr lang="zh-CN" altLang="en-US"/>
          </a:p>
        </p:txBody>
      </p:sp>
      <p:sp>
        <p:nvSpPr>
          <p:cNvPr id="10506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8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年级概况</a:t>
            </a:r>
            <a:endParaRPr lang="zh-CN" altLang="en-US"/>
          </a:p>
        </p:txBody>
      </p:sp>
      <p:sp>
        <p:nvSpPr>
          <p:cNvPr id="105083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高二年级学生人数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84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各班级班主任及任课老师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84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4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学科设置及课程安排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85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5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教育教学成果及荣誉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年级特色</a:t>
            </a:r>
            <a:endParaRPr lang="zh-CN" altLang="en-US"/>
          </a:p>
        </p:txBody>
      </p:sp>
      <p:sp>
        <p:nvSpPr>
          <p:cNvPr id="10508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9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学科设置：介绍高二年级的学科设置和教学计划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家长参与：鼓励家长积极参与学校教育和家庭教育，共同促进孩子成长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教育教学：介绍高二年级的教育教学重点和特色活动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学生特点：分析高二年级学生的年龄、心理和认知特点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https://d.book118.com/556213111022010031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5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40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微软雅黑</vt:lpstr>
      <vt:lpstr>Calibri Light</vt:lpstr>
      <vt:lpstr>宋体</vt:lpstr>
      <vt:lpstr>Wingdings</vt:lpstr>
      <vt:lpstr>Office Theme</vt:lpstr>
      <vt:lpstr>高二年级家长会课件</vt:lpstr>
      <vt:lpstr>目录</vt:lpstr>
      <vt:lpstr>添加章节标题</vt:lpstr>
      <vt:lpstr>课件封面</vt:lpstr>
      <vt:lpstr>PowerPoint Presentation</vt:lpstr>
      <vt:lpstr>标题</vt:lpstr>
      <vt:lpstr>副标题</vt:lpstr>
      <vt:lpstr>目录</vt:lpstr>
      <vt:lpstr>PowerPoint Presentation</vt:lpstr>
      <vt:lpstr>会议目的</vt:lpstr>
      <vt:lpstr>会议议程</vt:lpstr>
      <vt:lpstr>注意事项</vt:lpstr>
      <vt:lpstr>学校概况</vt:lpstr>
      <vt:lpstr>PowerPoint Presentation</vt:lpstr>
      <vt:lpstr>学校历史</vt:lpstr>
      <vt:lpstr>学校文化</vt:lpstr>
      <vt:lpstr>学校设施</vt:lpstr>
      <vt:lpstr>年级情况介绍</vt:lpstr>
      <vt:lpstr>PowerPoint Presentation</vt:lpstr>
      <vt:lpstr>年级概况</vt:lpstr>
      <vt:lpstr>年级特色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2024-08-29T12:23:36.914</cp:lastPrinted>
  <dcterms:created xsi:type="dcterms:W3CDTF">2024-08-29T04:23:36Z</dcterms:created>
  <dcterms:modified xsi:type="dcterms:W3CDTF">2024-08-29T04:23:39Z</dcterms:modified>
</cp:coreProperties>
</file>