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5A53DD-7DFA-4F76-9164-38588566F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D4F3B8-42ED-42CF-A85A-726D16881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59C927-7998-41B2-8DA9-F647A4E9C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8D133A-8F5A-48E9-BEB1-A5B411CD7A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53AF47-2C06-4C35-ACF9-F4304F93E8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326325-A51C-4967-B1BC-F5E8920D3C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3F315C-024B-41EC-805F-4F4177D8DA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0420F6-25BB-4CF7-B9AC-85149FE60F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4C580C-394E-4880-AACB-A7283684B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1FD05-82EF-45B6-8439-3D2A04801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4C0D84-AAE8-4C9A-B28A-BF2B264A7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2132420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《生化实验绪论》ppt课件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生化实验概述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生化实验基础知识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生化实验技术与方法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生化实验安全与伦理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生化实验案例分析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生化实验概述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172" b="51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生化实验是以生物化学原理为基础，通过实验手段探究生命现象和过程的实验性科学。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生化实验旨在验证和探究生物化学理论，培养实验技能和科学素养，为相关领域的研究和应用提供支持。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生化实验的定义与目的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生化实验是生物学、医学、农业、食品科学等领域的重要基础，对于深入理解生命现象、疾病诊断和治疗、新药研发等方面具有重要意义。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生化实验广泛应用于生物技术、医学、农业、环境监测等领域，为解决实际问题提供科学依据和技术支持。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生化实验的重要性与应用领域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生化实验的基本原则与注意事项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基本原则</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遵循科学性、准确性、可重复性和安全性的原则，确保实验结果的可靠性和实验过程的安全性。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注意事项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严格遵守实验室规章制度，注意实验器材的清洁与保养，正确操作实验步骤，合理处理实验废弃物等。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生化实验基础知识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了解生物分子和细胞的基本结构是理解生化实验的基础。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介绍细胞的基本组成，包括细胞膜、细胞核、细胞质等，以及生物分子如蛋白质、核酸、糖类等的结构和功能。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生物分子与细胞结构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了解生物化学反应和酶的作用机制对于理解生化实验至关重要。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介绍酶促反应的机制，包括酶的分类、作用机制、动力学等，以及生物化学反应的类型和特点。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生物化学反应与酶促反应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掌握生物大分子的分离和纯化技术是进行生化实验的基本技能。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介绍生物大分子如蛋白质、核酸等的分离和纯化方法，包括离心、沉淀、萃取、层析等技术的原理和应用。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生物大分子的分离与纯化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生化实验技术与方法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离心技术</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离心技术</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利用离心机的高速旋转产生的离心力使悬浮颗粒进行分离或浓缩的方法。</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密度梯度离心法</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在离心管中加入密度梯度介质，使不同密度的颗粒在离心过程中沉降到不同的位置。</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差速离心法</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通过逐渐增加离心速度，将不同大小的颗粒分离开来。</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高速离心法</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用于分离和纯化细胞器、病毒和蛋白质等生物大分子。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利用不同物质在固定相和流动相之间的吸附、分配等性质差异进行分离的方法。</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层析技术</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利用凝胶颗粒的孔径大小对不同大小的分子进行分离。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凝胶层析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利用离子交换剂与溶液中的离子进行可逆交换的性质进行分离。</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离子交换层析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利用生物分子之间的特异性亲和力进行分离。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亲和层析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层析技术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521" r="1552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884" b="1588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利用带电粒子在电场中的迁移速度不同进行分离的方法。</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电泳技术</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用于分离蛋白质、核酸等生物大分子。</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聚丙烯酰胺凝胶电泳</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用于分离等电点不同的蛋白质。</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等电聚焦电泳</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将电泳分离的带电粒子转移至固相支持物上进行检测或进一步处理。</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转移电泳</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电泳技术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分子生物学技术</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以分子为研究基础，研究生物大分子的结构和功能的实验方法。</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基因工程技术</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利用限制性内切酶和DNA连接酶等工具对DNA进行切割、拼接和转导，实现基因的重组和改造。</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聚合酶链式反应（PCR）</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通过特定的引物和耐高温的DNA聚合酶，在体外快速扩增特定的DNA片段。</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DNA克隆技术</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将特定的DNA片段插入到载体中，通过转化、筛选和扩增获得大量相同的DNA片段。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分子生物学技术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https://d.book118.com/556213242010010040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2024-09-06T05:04:14.019</cp:lastPrinted>
  <dcterms:created xsi:type="dcterms:W3CDTF">2024-09-05T21:04:14Z</dcterms:created>
  <dcterms:modified xsi:type="dcterms:W3CDTF">2024-09-05T21:04:16Z</dcterms:modified>
</cp:coreProperties>
</file>