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1BA91-968F-4E69-B9BF-45510AAD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EFC79-56DC-401A-AB2B-CC08EFD4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B9390-6F24-4939-BB69-1254B85A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92CC7-1E65-41A5-8733-A7699D887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F0C4B-2E20-40D5-BDE6-55FDD6D5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03C76-5EF8-4B84-BA71-949222D8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AD72F-7991-4F22-B93D-D3E1F73E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88538-932B-4410-906E-5D39002AF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FB641-C96F-4DBD-AEF0-9D6A8E45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8A91-234B-4C49-B419-9735DB40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1201D-50FE-4444-BADA-3BC354EAA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41422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电视剧可行性策划方案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当前电视剧市场分析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分析当前电视剧市场的需求、趋势和竞争态势，了解目标受众的喜好和消费习惯。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评估政策环境对项目的影响，包括审查制度、版权保护等。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评估项目所需的技术条件和资源是否具备，如拍摄设备、特效制作等。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确定项目的盈利模式，如版权销售、广告植入等，并设定预期的收益目标。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制定项目的制作标准和质量要求，如剧本质量、演员阵容、拍摄效果等。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制定项目的宣传和推广策略，提高电视剧的知名度和影响力。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明确项目的主题、情节和主要人物，以及涉及的场景和拍摄地点。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确定项目的筹备、拍摄和后期制作时间表，以及预计的完成时间。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制定项目的预算计划，包括演员片酬、拍摄成本、后期制作费用等。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平衡男女观众比例，满足不同性别观众的需求。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针对不同收入水平的观众，提供不同品质和风格的电视剧。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针对不同年龄层次的观众，制作适合各年龄段口味的电视剧。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针对不同地区的观众口味，制作符合当地文化特色的电视剧。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目标观众群体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同类型电视剧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分析同类型电视剧的市场份额、收视率、口碑等数据，了解竞争情况。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新兴媒体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关注新兴媒体的发展趋势，如网络剧、短视频等，了解其对传统电视剧市场的影响。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关注政策法规的变动，了解其对电视剧市场的影响。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分析当前电视剧市场的规模、收视率、市场份额等数据，了解市场现状。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预测电视剧市场的发展趋势，提前布局，抢占市场先机。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挖掘潜在的市场需求，开拓新的观众群体，扩大市场规模。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市场规模与潜力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选择一个具有吸引力和市场潜力的主题，如爱情、悬疑、科幻等。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为故事设定具体的时代、地点和环境，增强观众的代入感。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创作情节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设计紧凑、有趣的情节，设置悬念和转折点，保持观众的兴趣。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故事创意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角色性格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为每个角色设定独特的性格特点，使角色形象丰满、立体。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建立角色之间的复杂关系，如爱情、友情、敌对等，增强剧情张力。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为角色设定成长和变化的过程，使观众对角色有更深的情感投入。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设计合理的剧情结构，包括起始、发展、高潮和结局。</a:t>
            </a:r>
            <a:endParaRPr lang="en-US" sz="1100"/>
          </a:p>
        </p:txBody>
      </p:sp>
      <p:sp>
        <p:nvSpPr>
          <p:cNvPr id="29" name="TextBox 29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剧情结构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控制剧情的节奏，使其张弛有度，保持观众的兴趣。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剧情节奏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设置剧情冲突和转折点，使剧情更具吸引力。</a:t>
            </a:r>
            <a:endParaRPr lang="en-US" sz="1100"/>
          </a:p>
        </p:txBody>
      </p:sp>
      <p:sp>
        <p:nvSpPr>
          <p:cNvPr id="33" name="TextBox 33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剧情冲突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剧情策划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制定详细的拍摄计划，包括拍摄时间、地点、人员和设备等。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对选定的拍摄地点进行实地考察，了解其自然环境和人文景观。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根据剧情需要，设计合理的场景，如室内、室外、古代、现代等。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拍摄地点与场景设计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https://d.book118.com/556214142233010044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2024-09-13T12:10:52.341</cp:lastPrinted>
  <dcterms:created xsi:type="dcterms:W3CDTF">2024-09-13T04:10:52Z</dcterms:created>
  <dcterms:modified xsi:type="dcterms:W3CDTF">2024-09-13T04:10:54Z</dcterms:modified>
</cp:coreProperties>
</file>