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E619B3-90B1-4EB5-A8BA-BAFC72AF4D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49557E-E637-4AA6-90F0-7373A8CE82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7468BA-DD4F-405F-82B5-67F0F0B4F4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A808F6-9BDC-419E-B44F-85C3455C4D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2ACF26-68AF-4FF3-95CF-B62D5B7EC7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4AA569-1366-4EF2-B07A-4D3D059934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4EC2FA-7508-4AAC-83B4-D86AE63E56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35E942-523C-4E8F-B0BD-CD7942080C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CA8087-ACC9-4C71-90A5-D35FA1D2A3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4012C3-BFAC-4DE3-B9CE-E8A4BC1C9F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951B45-0898-428E-BC27-19CDA11922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215223203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大型机械维修管理制度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大型机械维修管理制度概述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大型机械维修管理流程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大型机械维修管理关键环节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大型机械维修管理优化措施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1230" b="1123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大型机械在工业生产中扮演着重要的角色，其正常运行对于企业的生产效率和经济效益具有直接影响。然而，由于大型机械的结构复杂、技术含量高，其维修管理面临着诸多挑战。</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工业技术的不断发展，大型机械的种类和数量不断增加，对维修管理的要求也越来越高。为了确保大型机械的正常运行，提高企业的生产效率和经济效益，制定一套科学、合理的大型机械维修管理制度显得尤为重要。</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制定大型机械维修管理制度的目的是确保大型机械的正常运行，提高企业的生产效率和经济效益。</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该制度的意义在于规范大型机械的维修管理流程，明确各部门的职责和权限，提高维修效率和质量，降低维修成本，延长大型机械的使用寿命，保障企业的安全生产。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大型机械维修管理制度概述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预防性</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维修管理制度强调预防性维护和保养，通过定期检查、保养和维修，降低设备故障率，延长设备使用寿命。</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大型机械维修管理制度是指对大型机械设备进行维修保养的一系列管理规定和操作规程，旨在确保设备正常运行，提高设备使用寿命，降低维修成本。</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系统性</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大型机械维修管理制度涉及设备管理、人员管理、备件管理等多个方面，需要系统规划、统一协调。</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规范性</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维修管理制度需要明确规定维修流程、操作规程、安全规范等内容，确保维修工作有序、规范进行。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7358" b="1735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407" b="940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维修管理的重要性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提高设备可靠性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通过科学合理的维修管理，可以及时发现和解决设备潜在的故障隐患，提高设备运行的可靠性和稳定性。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降低维修成本</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有效的维修管理可以减少不必要的维修和更换部件的成本，降低企业的运营成本。</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提高生产效率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设备正常运行是保障企业生产效率的关键，维修管理有助于确保设备处于良好的工作状态，提高企业的生产效率。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https://d.book118.com/556215223203010102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2024-09-27T17:23:50.425</cp:lastPrinted>
  <dcterms:created xsi:type="dcterms:W3CDTF">2024-09-27T09:23:50Z</dcterms:created>
  <dcterms:modified xsi:type="dcterms:W3CDTF">2024-09-27T09:23:52Z</dcterms:modified>
</cp:coreProperties>
</file>