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96ED9C-E044-47E2-8111-12B421836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DC9C71-73FA-4F9D-91DF-43DCC7BBB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A8F42A-ECBA-4D30-869C-95EB57ED1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DEA419-41C6-449B-BB9F-AFD0BC2DE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631A7A-CCF3-43C9-94EC-B5CBB1AF4F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C8F0F9-F897-43EC-8AE2-794322C27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D1616E-8A2C-4550-B620-87906A0C3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B08BE1-6A2B-4952-B842-4EB59E58C1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4CF158-7993-41D1-ADB1-5507C3C5F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0CC6BF-C6F1-4B8D-873D-B234C223F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F4A456-18A2-40F2-A367-B1994BB640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221154003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移动通信基站设备安装简介课件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移动通信基站概述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基站设备介绍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基站设备安装流程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基站设备安装规范与注意事项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移动通信基站概述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移动通信基站是用于提供移动通信服务的设施，由无线收发信设备、天线、电源和其他辅助设备组成。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基站的主要功能是接收和发送无线信号，实现移动用户之间的通信，同时负责与移动交换中心进行信息交互。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12" r="71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根据不同的分类标准，基站可以分为多种类型。常见的分类包括宏基站、微基站、分布式基站等。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一个典型的移动通信基站由基带处理单元、收发信机、天线、馈线、电源设备等组成。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基站类型与组成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移动通信基站的发展经历了模拟信号时代、数字信号时代和4G/5G时代。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随着技术的不断进步，未来基站将朝着更高频段、更高速率、更低能耗和更智能化方向发展。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基站的发展历程与趋势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基站设备介绍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0760" r="2076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用于接收和发送无线信号，是基站的核心设备之一。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信号收发器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用于放大信号功率，提高信号覆盖范围和传输质量。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功率放大器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用于滤除干扰信号，保证信号的纯净度。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滤波器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用于将不同频段的信号合路或分路，实现频谱资源的有效利用。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合路器与分路器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射频设备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用于光纤传输，实现信号的高速、远距离传输。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光端机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用于微波传输，适用于山区、海岛等复杂地形。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微波设备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用于将多路信号复用到一路传输介质上，提高传输效率。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传输复用设备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传输设备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用于发射和接收无线信号，是基站的关键部分。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8292" b="182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用于连接天线和射频设备，传输信号。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馈线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97" r="1679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25" b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用于保护基站设备不受雷电影响。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避雷器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天馈系统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https://d.book118.com/556221154003010040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2024-09-06T03:45:13.159</cp:lastPrinted>
  <dcterms:created xsi:type="dcterms:W3CDTF">2024-09-05T19:45:13Z</dcterms:created>
  <dcterms:modified xsi:type="dcterms:W3CDTF">2024-09-05T19:45:15Z</dcterms:modified>
</cp:coreProperties>
</file>