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6B6D5-EFC9-4909-9B24-16716DDB5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8EA91-837B-47EB-BF38-5764208C0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D2859-A041-4739-8A5D-44C562D94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830DD-9081-4BD2-BEE8-097138628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D3A36-D269-4BBA-ADA0-3CA880DD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9A5B53-69D8-4721-BD49-85BE0D754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736A8-A7C0-4445-BEE5-F55F9C46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800CB-D317-431D-8463-C64C6D3B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6C2FD-EE1D-43A0-838D-633743AC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3D8FA-8B5B-4CC3-960C-E9F07B887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4A84F-36EC-47B9-8E6B-603034B9C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22000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炭疽护理课件培训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炭疽的护理与治疗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炭疽是由炭疽杆菌引起的一种人畜共患病。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炭疽杆菌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细菌形态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细菌繁殖方式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炭疽杆菌为革兰氏阳性菌，呈长链状排列，无鞭毛，无芽孢。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炭疽杆菌通过二分裂法繁殖。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炭疽的病原学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炭疽的传染源主要为感染炭疽的动物，尤其是病死动物。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88" r="16688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炭疽主要通过接触感染、吸入感染和食入感染三种途径传播。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人群普遍易感，但从事与动物接触较多的人员更容易感染。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炭疽的流行病学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皮肤炭疽是最常见的类型，表现为局部皮肤坏死、溃疡和焦痂形成。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皮肤炭疽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肺炭疽较为严重，表现为高热、咳嗽、呼吸困难等症状。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肺炭疽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肠炭疽较少见，表现为呕吐、腹泻、血便等症状。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肠炭疽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炭疽的临床表现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炭疽的预防与控制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通过宣传教育，让公众了解炭疽的传播途径、症状和预防措施，提高自我保护意识。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提高公众对炭疽的认识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避免接触可疑物品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严格执行动物检疫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加强个人防护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避免接触来源不明的动物、动物制品和可疑物品，特别是那些来自疫区的物品。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对进口动物和动物制品进行严格的检疫，防止炭疽病菌传入。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在处理可疑物品或与病患接触时，应穿戴防护服、口罩、手套等个人防护用品，以降低感染风险。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炭疽的预防措施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及时隔离和治疗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追踪接触者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开展流行病学调查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加强消毒和灭菌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炭疽的控制策略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一旦发现疑似病例，应立即隔离并进行有效治疗，以防止疾病扩散。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对与疑似病例有过接触的人员进行追踪观察，及时发现并治疗潜在病例。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对疑似病例的发病情况、接触史、暴露源等进行调查，以确定可能的传播途径和感染源。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对疑似病例的居住环境、接触物品等进行彻底消毒和灭菌，以消除病菌传播隐患。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建立健全的疾病监测系统，对疑似病例进行及时发现和报告。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制定严格的病例报告制度，要求医疗机构和疾控机构及时上报疑似病例。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规范报告制度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加强医务人员的培训，提高他们对炭疽的识别和报告意识。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提高报告意识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确保各级医疗机构、疾控机构和政府之间的信息沟通畅通，以便及时采取防控措施。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保障信息畅通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炭疽的监测与报告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炭疽的护理与治疗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https://d.book118.com/556222000221010034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2024-09-04T07:54:38.136</cp:lastPrinted>
  <dcterms:created xsi:type="dcterms:W3CDTF">2024-09-03T23:54:38Z</dcterms:created>
  <dcterms:modified xsi:type="dcterms:W3CDTF">2024-09-03T23:54:40Z</dcterms:modified>
</cp:coreProperties>
</file>