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81AD1-E6D5-4B8E-9655-40DE98913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CA8BD-9AA6-4FCE-A493-3AEB36E9B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75F1D-A68F-4FF4-BC5D-9CE64F0E1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78445-DA9B-4769-A9F6-7BBEF49AF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FAF203-D84F-48A6-AC8C-9A2DFA679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BDC2E-89FB-454F-8408-2DEEB599A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009519-B64F-4CFB-96CC-5572B835D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8CA63-063C-42E3-BCC6-04909574A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3444C-DBCD-4579-934A-321921AF2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DF6E5-4CA5-4E7A-958D-C0FFD06E9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3292D-A14B-4F5D-97F5-AB152EDC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2214223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工程安全培训的系统性发展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工程安全培训的系统性发展策略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工程安全培训的实际应用案例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员工是企业的宝贵财富，工程安全培训的首要目标是保障员工的生命安全。通过培训，员工可以了解工程现场的安全风险，掌握安全操作规程，避免发生意外事故。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培训内容包括安全防护知识、紧急救援措施、个人防护装备的使用和保养等，使员工具备应对突发事件的能力，降低伤亡率。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提高工程效率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有效的工程安全培训能够提高工程效率。员工在安全的环境下工作，能够减少因事故造成的停工和延误，从而保证工程的顺利进行。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通过培训，员工能够熟练掌握安全操作技能和工具使用方法，提高工作效率和操作准确性，为企业创造更多的价值。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工程安全培训有助于降低工程风险，减少企业的法律和经济责任。通过培训，员工能够了解法律法规和企业的规章制度，遵守安全生产要求，降低事故发生的概率。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培训还能够提高员工的风险意识和预防能力，及时发现和解决安全隐患，防止小问题演变成大事故，为企业稳定发展提供保障。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降低工程风险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工程安全培训的现状与问题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培训内容与实际需求脱节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培训内容与工程项目的实际情况不符，缺乏针对性和实用性，无法满足学员的实际需求。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培训内容过于理论化，缺乏实际操作和案例分析，导致学员难以理解和应用。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40" r="1144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培训方式主要以传统的讲授式教学为主，缺乏互动和实践环节，导致学员缺乏参与感和兴趣。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培训方式缺乏多样性，无法满足不同学员的学习风格和需求，影响培训效果。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培训方式单一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缺乏有效的评估机制和标准，无法对培训效果进行科学、客观的评估。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培训效果评估的反馈机制不完善，无法及时发现和解决培训中存在的问题，影响培训质量。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工程安全培训的系统性发展策略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https://d.book118.com/556222142230010030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2024-08-29T04:17:49.207</cp:lastPrinted>
  <dcterms:created xsi:type="dcterms:W3CDTF">2024-08-28T20:17:49Z</dcterms:created>
  <dcterms:modified xsi:type="dcterms:W3CDTF">2024-08-28T20:17:51Z</dcterms:modified>
</cp:coreProperties>
</file>