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1188E3A-B9CD-4B55-9078-ADD2B9F949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E40DAE-665B-4DD8-8C67-A5657F1364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5BCB93A-5F19-47D9-8730-851C62FFD4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E45D1F2-CB82-437C-B0AC-DCAF03281F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F3E7A79-0B6B-4489-9832-CA8423E7771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48453D8-13FF-49C2-9AB4-4C50D7419D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114C59D-849D-4F15-87C6-671344D4C3E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7615C33-8A7D-454B-866D-BA72ACA8CA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190561-F3E2-4752-A431-8E15F8D41E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EDD0A7-5BD6-458C-916C-F0F37E57C4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D6DE8F-E766-4A78-8091-52BA2F0142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6223155020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体育统计学期末考试习</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题目概述与考试要求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基础知识与概念回顾</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概率论与数理统计应用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线性回归分析与预测模型构建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方差分析与实验设计技巧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非参数检验与秩次统计方法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总结回顾与备考建议</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题目概述与考试要求</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875" r="16875"/>
          <a:stretch>
            <a:fillRect/>
          </a:stretch>
        </p:blipFill>
        <p:spPr>
          <a:xfrm>
            <a:off x="4289937"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占总分值的30%，主要考察对基本概念、原理和方法的掌握程度。</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选择题</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占总分值的25%，要求简要回答与体育统计学相关的基本问题。</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简答题</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占总分值的25%，主要考察运用统计学方法进行数据处理和分析的能力。</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计算题</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占总分值的20%，要求结合具体案例，运用所学知识进行分析和解答。</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案例分析题</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题目类型及分值分布</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120分钟</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考试时间</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闭卷考试，不允许携带任何资料或电子设备。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答题方式</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考试时间与答题方式</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案例分析题</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结合案例背景，运用所学知识进行分析和解答，注意理论联系实际。</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计算题</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认真审题，明确计算步骤和方法，注意单位换算和数据准确性。</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简答题</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简洁明了地回答问题，注意条理清晰、逻辑严密。</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评分标准</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根据答案的准确性、完整性和逻辑性进行评分，注重考察学生的理解能力和应用能力。</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选择题</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仔细阅读题目，理解题意，注意排除干扰项。</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评分标准与得分技巧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基础知识与概念回顾</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体育统计学的研究对象</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主要研究体育领域中的各种随机现象，通过数据分析和挖掘，揭示其内在规律和特点。</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体育统计学的研究方法</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主要包括描述性统计、推断性统计、实验设计等。</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体育统计学的定义</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体育统计学是应用数理统计学的原理和方法，对体育领域中的数据进行收集、整理、分析和解释的一门学科。</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体育统计学基本概念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包括问卷调查、实验法、观察法、文献资料法等。</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数据收集方法</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包括数据清洗、数据转换、数据编码等，以确保数据的准确性和一致性。</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数据整理方法</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通过图表、图像等方式将数据呈现出来，以便更好地理解和分析数据。</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数据可视化方法</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数据收集与整理方法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集中趋势度量</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包括平均数、中位数和众数等，用于描述数据的中心位置或典型值。</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离散程度度量</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包括方差、标准差和变异系数等，用于描述数据的离散程度或波动范围。</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分布形态度量</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包括偏态系数和峰态系数等，用于描述数据分布的形状和特点。</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描述性统计量计算</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概率论与数理统计应用</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理解事件的定义，掌握概率的加法、乘法等基本运算法则，能够计算复杂事件的概率。</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事件与概率</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熟悉离散型随机变量和连续型随机变量的概念，掌握常见的概率分布如二项分布、泊松分布、正态分布等，并理解其性质和特点。</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随机变量及其分布</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了解随机过程的基本概念，如马尔可夫链、泊松过程等，理解其在体育比赛中的实际应用。</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随机过程的初步知识</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概率论基础知识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描述性统计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能够运用图表、数值等方法对体育数据进行描述性统计分析，如平均数、中位数、众数、方差等。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推断性统计</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理解抽样分布的原理，能够运用参数估计和假设检验等方法对体育比赛结果进行推断性分析。</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回归分析</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掌握回归分析的基本原理和方法，能够运用回归分析对体育比赛中的影响因素进行分析和预测。</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数理统计方法在体育领域应用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假设检验</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掌握假设检验的基本原理和步骤，能够运用t检验、F检验、卡方检验等方法对体育比赛结果进行假设检验分析。</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方差分析</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了解方差分析的基本原理和方法，能够运用单因素方差分析、多因素方差分析等方法对体育比赛中的影响因素进行分析。</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参数估计</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理解点估计和区间估计的概念和方法，能够运用矩估计、最大似然估计等方法对体育比赛中的参数进行估计。</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参数估计与假设检验</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线性回归分析与预测模型构建</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https://d.book118.com/556223155020010050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2024-09-15T05:44:53.712</cp:lastPrinted>
  <dcterms:created xsi:type="dcterms:W3CDTF">2024-09-14T21:44:53Z</dcterms:created>
  <dcterms:modified xsi:type="dcterms:W3CDTF">2024-09-14T21:44:55Z</dcterms:modified>
</cp:coreProperties>
</file>