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93092-6518-4A33-B1AE-B99759DC4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3E6EF-F0D4-48A9-9968-ADE5F5000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981A6-7641-4B13-A470-ED7231B5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C53F9B-F5D8-4A36-901A-48DB63AD3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576387-F80C-4C17-8E88-D44797312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EBC81-5B90-4117-8D54-73762E812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E22624-CF8C-484F-A0E9-8477DD1B8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99BA4-4051-4654-BC3E-3E858A382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36F13-5A2F-4C0B-85C4-0A766086A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2B3AA-4F3F-48C6-BDB2-39F36E93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8C53A-E70A-45B1-A4C4-12C9228E1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2240250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综合性消防救援队伍框架方案\n## 1.国家综合性消防救援队伍建设的背景与意义\n### 1.1当前消防形势分析与挑战\n### 1.2综合性消防救援队伍建设的紧迫性\n### 1.3国家综合性消防救援队伍建设的意义与价值\n## 2.国家综合性消防救援队伍框架方案的构建\n### 2.1综合性消防救援队伍的组织架构与层级\n### 2.2综合性消防救援队伍的职责与任务\n### 2.3综合性消防救援队伍的建设标准与要求\n## 3.国家综合性消防救援队伍的培训与管理体系\n### 3.1综合性消防救援队伍的培训体系与内容\n### 3.2综合性消防救援队伍的管理模式与制度\n### 3.3综合性消防救援队伍的考核与激励机制\n## 4.国家综合性消防救援队伍的装备与信息化建设\n### 4.1综合性消防救援队伍的装备配置与更新\n### 4.2综合性消防救援队伍的信息化建设与升级\n### 4.3综合性消防救援队伍的信息共享与协同作战\n## 5.国家综合性消防救援队伍的发展前景与战略规划\n### 5.1综合性消防救援队伍的发展趋势与前景\n### 5.2综合性消防救援队伍的战略规划与发展目标\n### 5.3综合性消防救援队伍的政策支持与保障体系建设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100"/>
              <a:t>国家综合性消防救援队伍框架方案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国家综合性消防救援队伍建设的背景与意义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工业火灾、森林火灾、交通事故等火灾事故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火灾原因多样化，包括电气、用火不慎、自然原因等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火灾事故造成的人员伤亡和财产损失逐年上升</a:t>
                </a:r>
                <a:endParaRPr/>
              </a:p>
            </p:txBody>
          </p:sp>
          <p:sp>
            <p:nvSpPr>
              <p:cNvPr id="1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火灾事故频发，造成重大人员伤亡和财产损失</a:t>
                </a:r>
                <a:endParaRPr/>
              </a:p>
            </p:txBody>
          </p:sp>
        </p:grpSp>
        <p:grpSp>
          <p:nvGrpSpPr>
            <p:cNvPr id="18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救援任务繁重，救援力量不足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救援设备落后，技术水平不高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救援人员素质参差不齐，培训体系不完善</a:t>
                </a:r>
                <a:endParaRPr/>
              </a:p>
            </p:txBody>
          </p:sp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消防救援队伍面临严峻挑战</a:t>
                </a:r>
                <a:endParaRPr/>
              </a:p>
            </p:txBody>
          </p:sp>
        </p:grpSp>
        <p:grpSp>
          <p:nvGrpSpPr>
            <p:cNvPr id="19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整合消防资源，提高救援效率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建立综合性消防救援队伍，提高救援能力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完善消防法律法规，加强消防监管</a:t>
                </a:r>
                <a:endParaRPr/>
              </a:p>
            </p:txBody>
          </p:sp>
          <p:sp>
            <p:nvSpPr>
              <p:cNvPr id="1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消防体制改革的要求</a:t>
                </a:r>
                <a:endParaRPr/>
              </a:p>
            </p:txBody>
          </p:sp>
        </p:grpSp>
      </p:grpSp>
      <p:pic>
        <p:nvPicPr>
          <p:cNvPr id="19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当前消防形势分析与挑战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应对火灾事故的需要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快速响应，迅速救援，减少火灾损失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有效预防和控制火灾事故的发生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提高火灾事故应急处置能力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保障人民群众生命财产安全的需要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综合性消防救援队伍是保障人民群众生命财产安全的重要力量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提高消防救援队伍的救援能力，降低火灾事故的发生率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加强消防救援队伍的培训，提高救援人员的素质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促进经济社会发展的需要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消防安全是经济社会发展的重要保障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建立综合性消防救援队伍，提高消防安全水平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保障经济社会健康、稳定发展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综合性消防救援队伍建设的紧迫性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提高消防救援队伍的救援能力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建立综合性消防救援队伍，整合消防资源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提高救援效率，减少火灾损失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保障人民群众生命财产安全</a:t>
                </a:r>
                <a:endParaRPr/>
              </a:p>
            </p:txBody>
          </p:sp>
          <p:sp>
            <p:nvSpPr>
              <p:cNvPr id="22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促进消防事业发展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建立综合性消防救援队伍，推动消防体制改革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完善消防法律法规，加强消防监管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促进消防事业健康、稳定发展</a:t>
                </a:r>
                <a:endParaRPr/>
              </a:p>
            </p:txBody>
          </p:sp>
          <p:sp>
            <p:nvSpPr>
              <p:cNvPr id="22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提高国家应急管理能力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综合性消防救援队伍是国家应急管理的重要组成部分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提高国家应对突发事件的能力，保障国家安全和社会稳定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有利于提高国家国际声誉和地位</a:t>
                </a:r>
                <a:endParaRPr/>
              </a:p>
            </p:txBody>
          </p:sp>
          <p:sp>
            <p:nvSpPr>
              <p:cNvPr id="23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国家综合性消防救援队伍建设的意义与价值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国家综合性消防救援队伍框架方案的构建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综合性消防救援队伍的组织架构与层级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组织架构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综合性消防救援队伍实行统一领导、分级负责的管理体制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设立中央、省、市、县四级消防救援队伍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各级消防救援队伍分别由应急管理部门和公安机关领导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层级设置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中央消防救援队伍负责全国性的消防救援工作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省、市、县消防救援队伍负责辖区内的消防救援工作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各级消防救援队伍之间实行协同作战和信息共享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综合性消防救援队伍负责火灾扑救、应急救援、防火监督等工作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负责保护人民群众生命财产安全，维护社会公共安全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负责协助公安机关维护社会治安稳定，打击违法犯罪活动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任务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综合性消防救援队伍承担火灾事故应急处置、自然灾害救援等任务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参与反恐处突、重大事故救援、疫情防控等任务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开展消防安全宣传教育，提高公众消防安全意识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综合性消防救援队伍的职责与任务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建设标准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综合性消防救援队伍要具备较高的政治素质、业务能力和身体素质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要具备较强的火灾扑救、应急救援、防火监督能力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要具备较高的团队协作和实战能力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加强消防救援队伍的培训，提高救援能力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完善消防救援队伍的装备，提高救援效率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加强消防救援队伍的管理，提高队伍素质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综合性消防救援队伍的建设标准与要求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国家综合性消防救援队伍的培训与管理体系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培训体系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建立综合性消防救援队伍培训体系，包括基础培训、专业培训和实战演练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加强消防救援队伍的培训基地和师资队伍建设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实行培训考核制度，确保培训质量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培训内容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基础培训：包括政治理论、法律法规、心理素质等方面的培训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专业培训：包括火灾扑救、应急救援、防火监督等方面的培训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实战演练：开展实战演练，提高消防救援队伍的实战能力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综合性消防救援队伍的培训体系与内容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https://d.book118.com/556224025002010052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国家综合性消防救援队伍框架方案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2024-09-18T02:24:31.615</cp:lastPrinted>
  <dcterms:created xsi:type="dcterms:W3CDTF">2024-09-17T18:24:31Z</dcterms:created>
  <dcterms:modified xsi:type="dcterms:W3CDTF">2024-09-17T18:24:33Z</dcterms:modified>
</cp:coreProperties>
</file>