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9750E-2E87-4ED3-AD98-0E0ADC8B6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A8C50-DD6C-42DB-9076-2F2823B15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C2B48-0F3E-4789-95F4-022C87D52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9C528-0C2D-4A08-8CD9-A8E54B250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37CABF-B2AE-465B-B546-F06D47D4A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4D464C-8921-41F3-956C-AEA031E20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16B17A-660B-42A8-A858-368F1D369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D0C22-1A01-4236-BC1C-35BE822A4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597A5-FAA6-4926-AEBB-54B2617F0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63E6F-0497-4CE2-A1B9-CF32285B8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7390E-E975-4B84-B6CA-59F6F40F7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24100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营销管理菲利普科特勒读书报告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营销管理的核心理念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菲利普科特勒的营销哲学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菲利普科特勒的营销策略框架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总结与启示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本书主要探讨了营销管理的概念、原理和实践，包括市场调研、目标市场选择、产品定位、促销策略等方面的内容。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作为现代营销学之父，科特勒的著作对全球营销领域产生了深远影响，本书是其代表作之一，对营销管理进行了全面而深入的阐述。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菲利普科特勒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菲利普科特勒出生于美国明尼苏达州圣路易斯，毕业于芝加哥大学，获得博士学位。他长期在西北大学任教，并担任过多家公司的营销顾问。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科特勒是现代营销学的奠基人之一，他提出的4P理论（产品、价格、渠道、促销）是营销学领域的基础框架。此外，他还提出了市场细分、目标市场选择等重要概念，对全球市场营销理论和实践产生了深远影响。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贡献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菲利普科特勒简介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营销管理的核心理念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营销是个人和集体通过创造、提供、出售并同他人交换产品、服务或观念以获得所需之物的一种社会和管理过程。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随着市场竞争的加剧，企业需要更好地理解客户需求，提供满足客户需求的产品和服务，以获得竞争优势。营销管理能够帮助企业实现这一目标，提高企业的市场占有率和盈利能力。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营销组合（4P理论）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产品（Product）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企业需要提供满足市场需求的产品或服务，注重产品的差异化、创新性和质量。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价格（Price）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企业需要制定合理的价格策略，考虑成本、市场需求和竞争情况，以吸引目标客户并实现盈利。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渠道（Place）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企业需要选择合适的销售渠道，包括直销、分销、线上和线下等，以确保产品能够覆盖目标市场。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促销（Promotion）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企业需要采取有效的促销策略，包括广告、公关、销售促进和口碑营销等，以提高品牌知名度和销售业绩。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将市场划分为具有相似需求和特点的细分市场，以便企业更好地了解客户需求并提供定制化的产品和服务。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根据企业自身特点和优势，选择一个或多个细分市场作为目标市场，并通过营销策略和手段来吸引目标客户。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菲利普科特勒的营销哲学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以产品为中心，强调产品特性和优势。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以消费者为中心，关注消费者需求和心理。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以数据和科技为驱动，个性化定制和精准推送。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营销哲学的演变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844" r="30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市场竞争激烈，消费者需求多样化，媒体环境复杂。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数字化转型，数据驱动决策，社交媒体营销。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现代营销的挑战与机遇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472" b="847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科特勒的营销策略观点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识别不同消费者群体，选择目标市场。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建立品牌忠诚度和品牌资产。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在目标市场中塑造独特品牌形象和竞争优势。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建立长期关系，提高客户满意度和忠诚度。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菲利普科特勒的营销策略框架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https://d.book118.com/556224100203010050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2024-09-16T04:21:12.432</cp:lastPrinted>
  <dcterms:created xsi:type="dcterms:W3CDTF">2024-09-15T20:21:12Z</dcterms:created>
  <dcterms:modified xsi:type="dcterms:W3CDTF">2024-09-15T20:21:14Z</dcterms:modified>
</cp:coreProperties>
</file>