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AE3F71-D724-4FFC-A340-29BE544EA0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A63172-80BC-44CA-B485-C0A4F2D59A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EB30F8-0354-4F39-A5ED-CEAFFEB98B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913C78-3BAA-47E6-AA50-2054E3645B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1783833-FCA5-4C2C-A6E6-C906DFDACF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0610FAB-B41D-4C57-A28F-9C17FBA9FE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593ECC8-91E5-4FD2-BE1C-385E524D6B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EDAF10-54CF-41E3-8DE5-B0D7FC0AC6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2AE0B5-36BB-42CE-B1E1-B06930170E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3E0EFE-944F-4196-A81C-2AB6E734F8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5CC0C6-8899-4CC2-ACC6-1C545403D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6225121012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:PPT可修改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培训创新：助力体育产业人员实现个人突破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体育产业现状分析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培训创新理念与实践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个人突破路径与策略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培训效果评估与持续改进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案例分享与经验总结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901" r="990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适应体育产业快速发展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提高人员综合素质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推动体育产业转型升级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随着体育产业的不断壮大，对从业人员的要求也在不断提高，培训创新成为适应这种发展的必然选择。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通过培训创新，可以帮助体育产业人员提高专业技能、拓展知识面、增强综合素质，更好地适应市场需求。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培训创新可以为体育产业注入新的活力，推动产业转型升级，实现可持续发展。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培训创新的背景与意义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体育产业人员个人突破的重要性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个人突破是提升职业竞争力的关键，只有不断突破自我，才能在激烈的竞争中脱颖而出。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通过个人突破，体育产业人员可以拓展自己的职业发展空间，获得更多更好的职业机会。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个人突破是实现自我价值提升的重要途径，通过不断学习和进步，可以更好地实现自己的人生价值。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提升职业竞争力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拓展职业发展空间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实现自我价值提升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提高专业技能水平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拓展国际化视野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培养创新精神和实践能力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促进个人全面发展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培训目标与预期成果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通过专业培训，使体育产业人员掌握更加专业、前沿的技能和知识，提高工作能力和水平。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通过国际化培训，帮助体育产业人员了解国际市场和行业趋势，拓展国际化视野和思维方式。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通过创新培训和实践锻炼，培养体育产业人员的创新精神和实践能力，提高解决问题和应对挑战的能力。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通过全面的培训内容和形式，促进体育产业人员的全面发展，提升综合素质和职业素养。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https://d.book118.com/556225121012010100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2024-09-23T20:41:19.665</cp:lastPrinted>
  <dcterms:created xsi:type="dcterms:W3CDTF">2024-09-23T12:41:19Z</dcterms:created>
  <dcterms:modified xsi:type="dcterms:W3CDTF">2024-09-23T12:41:21Z</dcterms:modified>
</cp:coreProperties>
</file>