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8F9F3-ED19-4AF1-A18F-73BDAECF2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758AD-EC61-4614-AF01-7031697B3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23B2F-DBC6-4BF7-A865-004D11B0F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B22C4-E54E-4EFA-A203-16C72DE6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399A01-E760-4377-AA0C-EEB942977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04315-936D-45C9-ACD7-FC11C1676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D0CD5-B40F-413D-A1E5-74B433FA3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220BD-E58A-4D5F-8F60-EC7CD6F3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B7EEE-BE6C-4623-B63E-5D98F1A0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854DF-B594-4714-966C-8F797DDD3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9F6AB-95DB-45F9-9ECE-4723B1BB9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2520313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司机和保安管理规定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司机管理规定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保安管理规定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司机和保安协作规定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司机管理规定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持有有效驾驶证，并具备相应车型的驾驶资格，无严重交通违法记录。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交通规则、驾驶技能、车辆维护、紧急情况处理等。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线上学习、线下实践、定期考核。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司机资格与培训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安全驾驶、接送人员、车辆维护、行程记录等。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遵守交通规则、文明驾驶、保持车辆整洁、不得私自用车等。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行为准则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热情周到、礼貌待人、尊重乘客、提供必要的帮助。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司机职责与行为规范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按照车辆使用说明书和实际情况进行定期保养。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50" r="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更换机油、清洗空气滤清器、检查刹车系统、轮胎磨损等。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不得超载、不得超速、不得酒后驾驶、不得疲劳驾驶等。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车辆保养与使用规定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事故报告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发生事故后，立即停车并报警，协助处理事故现场，同时向公司报告。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事故调查与处理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公司组织相关人员对事故进行调查，根据调查结果对责任人进行处理，并采取措施防止类似事故再次发生。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接到交通违法通知后，及时接受处理并缴纳罚款，同时向公司报告。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违章与事故处理流程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保安管理规定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74" r="1767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保安人员需负责维护公司或小区内的安全秩序，确保人员及财产安全。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维护安全秩序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通过监控设备和定期巡查，发现和解决潜在的安全隐患。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监控与巡查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在发生紧急情况时，保安人员需及时响应并妥善处理，如火灾、盗窃等。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对进出人员、车辆进行登记，并定期向上级报告安全情况。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登记与报告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对新入职的保安人员进行岗前培训，包括安全知识、消防知识、应急处理等。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定期组织在职保安人员进行培训，提高业务水平和应对能力。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定期对保安人员的业务能力和工作表现进行考核和评估，确保保安队伍的整体素质。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设立24小时值班制度，确保任何时候都有保安人员在岗。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制定详细的巡逻计划和路线，确保公司或小区内的每个角落都得到有效的监控。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规范交接班流程，确保工作的连续性和信息的准确传递。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保安值班与巡逻制度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00" r="187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03" r="181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506" r="1950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突发事件处理流程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在发生紧急情况时，保安人员需立即报警并启动应急响应程序。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根据现场情况，保安人员需采取必要的措施，如疏散人员、使用消防器材等。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在警方或相关部门到达现场后，保安人员需积极协助调查并提供必要的帮助。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对突发事件的处理过程进行总结和反思，提出改进措施，提高应对能力。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报警与响应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现场处置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协助调查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https://d.book118.com/556225203131010031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2024-08-30T04:06:41.195</cp:lastPrinted>
  <dcterms:created xsi:type="dcterms:W3CDTF">2024-08-29T20:06:41Z</dcterms:created>
  <dcterms:modified xsi:type="dcterms:W3CDTF">2024-08-29T20:06:43Z</dcterms:modified>
</cp:coreProperties>
</file>