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6BA82-2742-4FDB-924A-3CDA40FD4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8DA9D-10FF-43ED-9E31-8D64242F3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58A1D-A638-4B95-9C86-8148C0B54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38EC3-6040-4281-8216-B8BDCDD66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48EBEB-E0FD-485A-BB94-8E17FFB1D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8C714-A1F9-4DFA-8A91-7FF7E76FF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5E4DA6-2A18-46F6-8A06-1162C0E50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83960-57B4-4284-9EDD-2D8D82CC3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BECF24-98DB-401A-B73B-27D14016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164E4-9E5B-435B-9565-9A2FFAE50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D193B-1AF4-440C-9576-76C5DC834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30145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2024媒体质量报告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媒体质量概述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2024年媒体质量现状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媒体质量评估方法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提升媒体质量的策略和建议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媒体行业快速发展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随着科技的进步和互联网的普及，媒体行业正在经历前所未有的变革。新兴媒体形式不断涌现，传统媒体也在寻求转型和创新。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媒体质量参差不齐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在媒体行业快速发展的同时，媒体质量的问题也日益凸显。虚假新闻、低俗内容、信息茧房等现象时有发生，对媒体行业的健康发展造成了一定的影响。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公众对媒体质量的关注度提高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随着信息社会的深入发展，公众对媒体质量的关注度越来越高。人们不仅关注媒体内容的质量，还关注媒体平台的可信度、公正性和社会责任等方面。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本报告旨在全面评估当前媒体质量的现状，包括各类媒体平台的质量、存在的问题以及发展趋势等。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评估媒体质量现状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通过深入分析媒体质量的问题和原因，提出相应的建议和措施，引导媒体行业健康发展，提高媒体质量水平。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引导行业健康发展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通过发布本报告，帮助公众了解媒体质量的现状和问题，提高公众的媒体素养和信息鉴别能力，促进信息社会的健康发展。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提高公众媒体素养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媒体质量概述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媒体质量定义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媒体质量是指媒体产品或服务的整体优劣程度，包括内容、形式、技术等方面的质量指标。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媒体质量不仅涉及到媒体产品的内在属性，还与受众的感知和评价密切相关。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提高媒体产品质量是媒体行业持续发展的关键，能够吸引更多受众，提高市场占有率。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高质量的媒体产品能够更好地满足受众需求，提高受众满意度，增强媒体品牌影响力。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662" b="1366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媒体质量对于媒体行业的可持续发展和整体形象至关重要，是媒体行业核心竞争力的重要组成部分。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5" b="1486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媒体质量的重要性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内容是媒体产品的核心，高质量的内容能够吸引和留住受众，提高媒体产品的价值。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媒体产品的形式包括文字、图片、音频、视频等，形式的质量直接影响到受众的感知和评价。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随着技术的发展，媒体产品的技术质量也越来越重要，包括传输、接收、显示等方面的质量。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技术质量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受众的需求和偏好也是影响媒体质量的重要因素，了解受众需求有助于提高媒体产品质量。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受众需求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影响媒体质量的因素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2024年媒体质量现状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新闻报道的准确性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传统媒体在新闻报道的准确性方面表现良好，但仍存在部分失实报道和误导性信息。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内容的质量和多样性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传统媒体在内容的质量和多样性方面表现出色，涵盖了政治、经济、文化等多个领域。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广告和营销策略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传统媒体的广告和营销策略相对保守，但有时过于商业化，影响用户体验。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信息更新速度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新媒体信息更新速度快，能够及时报道突发事件和热点话题。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互动性和用户参与度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新媒体具有较强的互动性和用户参与度，用户可以发表观点和评论。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内容质量和可信度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新媒体内容质量参差不齐，可信度有待提高，部分信息来源不明。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https://d.book118.com/556230145225010033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2024-09-02T15:59:58.757</cp:lastPrinted>
  <dcterms:created xsi:type="dcterms:W3CDTF">2024-09-02T07:59:58Z</dcterms:created>
  <dcterms:modified xsi:type="dcterms:W3CDTF">2024-09-02T08:00:00Z</dcterms:modified>
</cp:coreProperties>
</file>