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99361-A503-43BA-B286-9AA37F0E6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9ABAB-FF38-4D75-9205-6F909AB03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CFACE-7245-4592-B5B1-B673137A2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81FAEE-ED55-4EF0-B47D-BF0E6655A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6467D2-1D53-4553-94D9-651B39CBF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3E80F9-41EB-45C8-8E00-FA6ACA098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2CF81E-882A-4A40-98DF-EF5C80EB0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777B7-1290-4B85-B870-C4005B7CC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486E8D-C59F-4EEE-BF34-DDE03147D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AE296-8005-4632-A54A-806F44908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205C6-66F1-4407-88F8-4E08ED790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23111215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2023年供应部半年工作总结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供应部半年工作概述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供应采购管理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库存与物流管理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供应部团队协作与沟通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供应部半年工作亮点与成果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供应部下半年工作计划与展望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供应部半年工作概述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确保物资供应的及时性、准确性和经济性，提高供应链的协同效率和响应速度。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制定详细的采购计划，优化供应商管理，推进供应链信息化和智能化建设，加强内部沟通与协作。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工作目标和计划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按照采购计划，按时完成了各项物资的采购任务，保证了生产线的稳定运行。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采购计划执行情况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对现有供应商进行了全面评估和优化，引入了新的供应商，提高了采购的多样性和灵活性。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供应商管理优化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通过加强内部沟通与协作，优化了订单处理、物流配送等环节，提高了供应链的协同效率和响应速度。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供应链协同效率提升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推进了供应链信息化和智能化建设，实现了采购数据的实时更新和监控，提高了采购决策的科学性和准确性。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信息化和智能化建设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完成情况概述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供应采购管理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对供应商进行严格的筛选和评估，确保供应商具备质量保证、价格合理、交货及时等条件。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供应商筛选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供应商评价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与供应商建立长期合作关系，通过沟通、协调和谈判，解决合作中的问题，提高合作效率。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定期对供应商进行评价，根据评价结果进行奖惩，激励供应商提高服务质量。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根据生产计划和库存情况，制定合理的采购计划，确保采购的及时性和准确性。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采购计划制定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按照采购计划进行采购，确保采购物品的质量和数量符合要求，并及时入库。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采购执行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对采购过程进行全程跟踪，及时处理突发问题，确保采购顺利进行。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采购跟踪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采购流程优化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制定详细的成本预算，对采购成本进行预测和控制。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成本预算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与供应商进行价格谈判，争取合理的采购价格，降低采购成本。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价格谈判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采取多种成本控制措施，如集中采购、批量采购等，降低采购成本。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成本控制措施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采购成本控制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库存与物流管理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在过去的半年中，我们实施了严格的库存控制策略，通过实时监控库存量，及时补充和调整，确保了库存的合理性和有效性。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库存分类管理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根据商品的性质和销售情况，我们将库存进行了分类管理，对高销量商品进行了重点维护和补充，提高了库存的周转率。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库存预警机制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我们建立了库存预警机制，当库存量低于安全线时，系统会自动发出预警，提醒相关人员及时补充库存。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配送质量监控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我们加强了对物流配送质量的监控，确保了配送的准确性和及时性，提高了客户满意度。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我们优化了物流配送线路，减少了配送时间和成本，提高了物流配送效率。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配送异常处理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针对物流配送过程中出现的异常情况，我们建立了快速响应机制，及时处理和解决各种问题。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23" r="112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4292" b="142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物流配送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损耗分析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我们对库存损耗进行了深入分析，找出了损耗的主要原因，并采取了相应的措施进行控制和减少损耗。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盘点与损耗信息反馈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我们将盘点和损耗控制的结果及时反馈给相关部门，为他们的决策提供了有力的数据支持。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盘点制度建立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我们建立了完善的库存盘点制度，定期对库存进行盘点，确保了库存数据的准确性和完整性。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库存盘点与损耗控制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https://d.book118.com/556231112155010103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2024-09-29T00:36:24.872</cp:lastPrinted>
  <dcterms:created xsi:type="dcterms:W3CDTF">2024-09-28T16:36:24Z</dcterms:created>
  <dcterms:modified xsi:type="dcterms:W3CDTF">2024-09-28T16:36:27Z</dcterms:modified>
</cp:coreProperties>
</file>