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EF162-8BD0-4C05-8ED4-2786DB0E8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A071D-29F3-40EB-B5D4-8EEC9CE93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18503-E3B8-4BBF-8800-0A210D821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D23C6-64DD-47B3-B8EB-AF3617FD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CDCE1E-7981-4BC0-AF5E-8C803ED38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8CDFA-B636-4F1A-BE6E-2FD2526A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44A2FF-09F8-44B3-9CEB-34EBD282A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30713-7418-449C-9C32-CDE6DE2E0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770E0-60E2-4D29-B3D1-4B329D3C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1903F-2F75-4B06-8A54-3C7644141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62B8B-C787-4D89-96A6-D157FFE9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321500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直线回归与相关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直线回归与相关关系比较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多元线性回归扩展介绍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案例分析：直线回归与相关应用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直线回归基本概念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587" r="375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回归分析与预测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预测是回归分析的一个重要应用，它利用建立的模型来预测新数据点的因变量值。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回归分析是一种统计学方法，用于研究因变量与自变量之间的关系，通过建立一个数学模型来描述这种关系。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直线回归模型构建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直线回归模型是一种简单的线性模型，用于描述因变量和一个或多个自变量之间的线性关系。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构建直线回归模型需要确定模型的截距和斜率，这通常通过最小二乘法来实现。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7512" r="37512"/>
          <a:stretch>
            <a:fillRect/>
          </a:stretch>
        </p:blipFill>
        <p:spPr>
          <a:xfrm>
            <a:off x="740687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参数估计是指通过样本数据来估计总体参数的过程，在直线回归中，需要估计模型的截距和斜率。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解释参数估计结果时，需要注意参数的标准误差、t值和p值等指标，以判断参数的显著性和解释力度。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参数估计与解释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2" r="200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拟合优度评价是指评估模型对数据的拟合程度，即模型是否能够很好地解释数据中的变异。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评价拟合优度时，可以使用决定系数（R²）、调整决定系数（Adjusted R²）等指标来衡量模型的解释力度和预测能力。同时，还需要注意检查模型的残差图、QQ图等图形，以判断模型的假设是否成立。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拟合优度评价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相关分析基础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17" r="187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928" r="892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相关关系类型及特点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两个变量同方向变化，一个变量增加时另一个也增加。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两个变量反方向变化，一个变量增加时另一个减少。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两个变量之间没有明确的线性关系。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变量之间存在关系，但这种关系不是线性的。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正相关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负相关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零相关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非线性相关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皮尔逊相关系数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衡量两个变量之间的线性相关程度，取值范围为-1到1，其中1表示完全正相关，-1表示完全负相关，0表示无相关。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肯德尔等级相关系数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衡量有序分类变量之间的相关性，适用于顺序数据。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斯皮尔曼秩相关系数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衡量两个变量之间的单调关系，适用于非线性数据和离群值存在的情况。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相关系数的性质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对称性、有界性、无关性（独立则不相关）等。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相关系数计算与性质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t检验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F检验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卡方检验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显著性检验方法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630" r="116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用于检验样本相关系数是否显著不等于零。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用于检验回归方程的显著性，即因变量与自变量之间是否存在显著的线性关系。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在某些情况下，可以用于检验相关系数的显著性。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通过计算相关系数的置信区间，可以判断相关系数的可靠性和稳定性。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工程学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实际应用场景举例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研究疾病发病率与环境因素、生活习惯等因素之间的相关关系。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研究人口增长率与教育水平、经济发展水平等社会因素之间的相关关系。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研究材料性能与温度、压力等物理因素之间的相关关系，以及产品质量与生产工艺参数之间的相关关系等。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研究经济增长与失业率、通货膨胀率等经济指标之间的相关关系。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直线回归与相关关系比较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联系与区别阐述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直线回归和相关都是研究两个变量之间的关系，且当两个变量之间存在直线关系时，二者的结果具有一致性。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直线回归主要研究因变量与自变量之间的数量关系，并通过回归方程进行预测和控制；而相关分析则是研究两个变量之间的相关程度和方向，不区分自变量和因变量。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https://d.book118.com/556232150041010055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2024-09-22T16:57:55.844</cp:lastPrinted>
  <dcterms:created xsi:type="dcterms:W3CDTF">2024-09-22T08:57:55Z</dcterms:created>
  <dcterms:modified xsi:type="dcterms:W3CDTF">2024-09-22T08:57:57Z</dcterms:modified>
</cp:coreProperties>
</file>