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7B350-8161-44A1-BF3D-B3270384D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496BE-C17F-49FF-840A-505B69A46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E2B369-9D15-4E9C-8600-84C9BD095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FE3A0F-1480-406C-B5E7-BDA18F6CB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B37F3D-05A4-4655-B90A-72399F464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BFD6B8A-10F9-4A93-B934-FBC77A55F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A9CE9E-C579-452E-B49B-623682166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56BA56-9032-4583-9A19-553B51BFA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5B9C42-C1DC-4461-8ADA-0512878BD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DC530-5E5B-4CBB-8D04-B439DC2D6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4FA2D4-05CB-4304-B72C-773FD137D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233114223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拥有积极心态《职员素质提升训练》之四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自我认知与自我意识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积极心态的培养与建立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情绪调节与控制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自我激励与自我管理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职场素质提升的途径与策略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自我认知与自我意识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自我认知的定义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自我认知的内容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自我认知是指个人对自己身心状况、个体与社会关系的认知，包括对自己的身体、思想、情感、愿望、能力和潜在的认识。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自我认知的内容包括自我观察、自我概念、自我评价和自我控制。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自我认知的定义与内容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65" r="169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735" r="3073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255" r="132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自我意识是在个体的成长过程中，通过与外界环境的互动，逐渐形成的对自我身份和能力的认知。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自我意识的形成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自我意识的发展经历了从生理自我到社会自我，再到心理自我的过程，逐渐形成和完善。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自我意识的发展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自我意识的形成与发展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自我意识对职业发展具有重要影响，正确的自我意识能够帮助个人找到适合自己的职业方向，提高职业能力和职业成就感。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自我意识对职业发展的影响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要培养良好的自我意识，需要关注自己的内心世界，了解自己的优点和不足，明确自己的职业兴趣和发展目标。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培养良好的自我意识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通过了解自己的兴趣和能力，可以更好地规划自己的职业发展路径，制定合理的职业目标，实现个人和组织的双赢。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自我意识与职业规划的关系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自我意识与职业发展的关系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积极心态的培养与建立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积极心态是指面对工作和生活保持正面、乐观、积极的态度和信念，对未来充满希望和信心。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积极心态有助于提高工作效率，增强创新能力，提高个人魅力，促进个人成长和成功。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积极心态的定义与作用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改变思维方式。从消极思维模式转向积极思维模式，关注解决问题而非抱怨困难。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方法一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培养感激心态。学会感激身边的人和事，珍惜当下拥有的一切，增强幸福感和满足感。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方法二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树立明确目标。制定具体、可行的个人目标，激发自我实现的动力和热情。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方法三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接受挑战与困难。勇敢面对工作中的挑战和困难，将其视为成长和锻炼的机会。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方法四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积极心态的培养方法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094413" y="2032650"/>
            <a:ext cx="2205363" cy="2203315"/>
          </a:xfrm>
          <a:custGeom>
            <a:rect l="l" t="t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71134" y="1450565"/>
            <a:ext cx="2205363" cy="2203315"/>
          </a:xfrm>
          <a:custGeom>
            <a:rect l="l" t="t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673654" y="2016804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途径一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673654" y="2271013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自我认识与自我接纳。深入了解自己的优点和不足，接受自己的不完美，树立自信和自尊。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7480" y="3781051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途径二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7480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学会放松与减压。合理安排工作和生活，适当进行放松和减压活动，保持身心健康和平衡。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402519" y="2032650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途径三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2519" y="2286858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培养兴趣爱好。寻找并培养自己的兴趣爱好，丰富自己的生活体验和情感体验。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901767" y="3781052"/>
            <a:ext cx="2532763" cy="318180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途径四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01767" y="4035260"/>
            <a:ext cx="2532763" cy="1241899"/>
          </a:xfrm>
          <a:prstGeom prst="rect">
            <a:avLst/>
          </a:prstGeom>
        </p:spPr>
        <p:txBody>
          <a:bodyPr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建立支持系统。与家人、朋友、同事等建立良好的人际关系，寻求支持和帮助，共同成长和进步。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3889049" y="3073844"/>
            <a:ext cx="2205363" cy="2203315"/>
          </a:xfrm>
          <a:custGeom>
            <a:rect l="l" t="t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512328" y="3653879"/>
            <a:ext cx="2205363" cy="2205364"/>
          </a:xfrm>
          <a:custGeom>
            <a:rect l="l" t="t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积极心态的建立途径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情绪调节与控制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66" b="8166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18" r="13918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467" r="17467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773" r="773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情绪是人们对客观事物是否符合自身需要的态度的体验。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基本情绪分为快乐、悲伤、愤怒、恐惧四种，还有爱、厌恶、惊讶等复杂情绪。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情绪定义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情绪分类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情绪的定义与分类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通过认知重构、情绪调节、行为调节等方式，改变情绪状态和情绪反应。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情绪调节技巧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包括深呼吸、放松训练、积极思考、寻求社会支持等。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情绪调节的方法与技巧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控制情绪途径：通过情绪调节，使情绪反应适度，避免过度反应。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控制情绪步骤：包括自我观察、分析情境、选择反应、实施调节等。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在控制情绪的过程中，需要注重自身修养和自我调节能力的培养，同时也要学会合理表达和调节自己的情绪，以建立良好的人际关系和促进个人成长。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控制情绪的途径与步骤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https://d.book118.com/556233114223010031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2024-08-30T15:59:49.651</cp:lastPrinted>
  <dcterms:created xsi:type="dcterms:W3CDTF">2024-08-30T07:59:49Z</dcterms:created>
  <dcterms:modified xsi:type="dcterms:W3CDTF">2024-08-30T07:59:51Z</dcterms:modified>
</cp:coreProperties>
</file>