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79928-71AB-49F9-B9CB-6DA2B277B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CDFA7-565C-4553-AB29-CC7F449D1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A6926-C33F-4ED1-B00B-8CAD6AD88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D6405-767B-46F8-AF84-CB9152E61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43267B-1A8F-4BA4-B158-0DB0BA2CC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29C55-A7F0-4C3E-8910-F7CAD003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37C06-CA09-4872-AFD8-AEB3E7E15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51D75-048F-420F-B9CE-26CD69135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0890A-21CE-4D38-9C4B-FDF36D98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D4B93-B1BE-47D5-A88C-7418537E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89307-BA8C-44D6-B81C-1DFF8F81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332410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网络工程测试与验收课件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网络工程测试概述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网络性能测试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网络安全性测试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网络应用测试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网络工程验收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网络工程测试概述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46" r="301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确保网络工程的稳定性、可靠性和安全性，提高网络性能，满足用户需求。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遵循全面、客观、准确、可重复的原则，确保测试结果的准确性和可靠性。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" b="16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包括功能测试、性能测试、安全测试和兼容性测试等。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包括需求分析、制定测试计划、设计测试用例、执行测试、缺陷跟踪与修复、回归测试等阶段。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测试类型与流程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遵循国家和行业的相关标准，如ISO/IEC 25010:2014等。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制定详细的测试规范，明确测试要求、测试方法和测试步骤，确保测试的规范性和准确性。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网络设备测试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包括吞吐量、延迟、丢包率等，以确保路由器在网络中的性能表现。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路由器性能测试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检查路由器的路由协议、NAT、VPN等功能的正确性和稳定性。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路由器功能测试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评估路由器的防火墙规则、访问控制列表等安全功能的有效性。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路由器安全性测试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验证路由器的配置是否符合设计要求，包括IP地址、接口配置等。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路由器配置测试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路由器测试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测试交换机的背板带宽、转发速率等关键性能指标。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交换机性能测试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验证交换机的VLAN、STP、QoS等功能的正常工作。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交换机功能测试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检查交换机的访问控制列表、端口安全等安全功能的配置和效果。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交换机安全性测试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验证交换机的配置是否正确，包括IP地址、接口配置等。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交换机配置测试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交换机测试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防火墙性能测试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评估防火墙的吞吐量、延迟和丢包率等性能指标。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防火墙功能测试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验证防火墙的访问控制、入侵检测和防御等功能的正常工作。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防火墙安全性测试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检查防火墙的安全策略、防病毒和防DDoS攻击等安全功能的配置和效果。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防火墙配置测试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验证防火墙的配置是否正确，包括IP地址、安全区域和接口配置等。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https://d.book118.com/556233241041010033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2024-09-01T18:15:43.180</cp:lastPrinted>
  <dcterms:created xsi:type="dcterms:W3CDTF">2024-09-01T10:15:43Z</dcterms:created>
  <dcterms:modified xsi:type="dcterms:W3CDTF">2024-09-01T10:15:45Z</dcterms:modified>
</cp:coreProperties>
</file>