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23F04B-D0D6-4E56-85FC-EADF4FDB10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B9B8DB-6615-43DD-9C4C-DB975DA01B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E20C02-7A16-4EB4-905D-7001DFAF10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7086EA-5CB7-4605-BA86-0CC04164BB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D8B02C-7BA4-4813-8A98-3EAE87982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AB2A838-858C-456E-AB26-BB8F7921BC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55B22CF-28F8-4937-B345-18A5CA7F59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C80089-1783-4B0E-A458-865280973E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3E2BE2-47D0-483A-A226-B8A2A06C52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541AE5-5C11-4D2F-B62A-B2C63C07C2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98FEF3-D66A-490E-B165-348E8EA91B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6234103125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手术室卫生与感染控制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手术室卫生管理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感染控制知识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感染控制措施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清洁与消毒操作规范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监测与评估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培训与教育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手术室卫生管理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492" b="21492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清洁消毒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手术室应定期进行全面清洁和消毒，包括墙面、地面、天花板和手术台等，确保手术室的卫生环境符合标准。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空气净化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手术室应配备空气净化设备，通过过滤、除菌等手段，降低空气中微生物的含量，减少感染的风险。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通风换气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手术室应保持良好的通风换气，确保空气新鲜、流通，降低室内细菌和病毒的浓度。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手术室环境卫生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手卫生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手术室人员应严格遵守手卫生规范，勤洗手、消毒，防止交叉感染。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着装要求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手术室人员应穿着符合要求的手术服、口罩、帽子等个人防护装备，确保个人卫生。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健康监测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手术室人员应定期进行健康检查，如有传染病等感染性疾病，应暂时调离手术室。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手术室人员卫生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手术室设备应定期进行清洁、保养，确保设备的正常运行和使用效果。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清洁保养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消毒灭菌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4250" b="42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专人管理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手术室设备在使用后应及时进行清洗、消毒和灭菌，防止细菌和病毒的滋生和传播。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手术室设备应有专人负责管理，建立设备档案，定期检查和维护，确保设备的卫生状况良好。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手术室设备卫生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感染控制知识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通过手术人员的手部或其他接触部位传播，如未严格执行手卫生规范。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181" r="10181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000" r="20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接触传播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手术过程中产生的气溶胶颗粒通过呼吸或咳嗽传播。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飞沫传播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手术过程中接触患者血液或其他体液，如切开、缝合等操作。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血液传播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感染传播方式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手术部位深部感染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如术后出现关节、脏器等深部组织的感染。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切口感染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手术切口周围出现红肿、疼痛、流脓等症状。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手术部位器官感染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如术后出现肺部、泌尿道等器官的感染。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常见手术部位感染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手术室环境卫生标准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手卫生规范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规定手术人员手部清洁、消毒、穿戴手套等操作的标准和流程。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防护用品使用规范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规定手术人员使用口罩、帽子、防护服等个人防护用品的要求和注意事项。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规定手术室的空气洁净度、表面卫生、设备清洁等方面的要求。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消毒灭菌技术规范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规定手术器械、敷料、药品等物品的消毒灭菌方法和标准。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感染控制标准与规范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感染控制措施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对患者的健康状况进行全面评估，了解是否存在感染风险，以便采取预防措施。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确保患者在手术前进行全身清洁，特别是手术部位的皮肤，以减少微生物的数量。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皮肤清洁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8542" r="1854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162" r="1616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对手术部位进行明确标记，以便手术时准确操作，降低感染风险。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手术部位标记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术前准备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635" b="2663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术中控制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手术室消毒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定期对手术室进行彻底清洁和消毒，确保手术环境无菌。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人员管理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对进入手术室的人员进行严格的筛选和培训，确保他们遵守无菌操作规程。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器械和敷料管理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对手术器械和敷料进行严格的消毒和储存，确保在使用前无菌。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https://d.book118.com/556234103125010035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2024-09-05T10:00:18.141</cp:lastPrinted>
  <dcterms:created xsi:type="dcterms:W3CDTF">2024-09-05T02:00:18Z</dcterms:created>
  <dcterms:modified xsi:type="dcterms:W3CDTF">2024-09-05T02:00:20Z</dcterms:modified>
</cp:coreProperties>
</file>