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06CC88-3FC0-41F2-AFA6-585E1A6F2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F652AF-0A97-4E58-ABA1-E89797F7D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57C4E1-FDCD-4CD6-BEDB-6FC36BF2A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A96B5B-2B4B-4E29-8464-AEC709CAA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A88387-20F5-4346-94F9-4EAB7EE71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AFD4C9-5DD8-489A-9C42-299B0B48E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BDAF7B-FC21-4B39-B87D-F372AEE7B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2DE4E6-5E66-467F-AB08-4A6B01BF2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F3DD9D-3697-447A-B157-460B17254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CF339-7999-47AB-AAE6-66A97A865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B602F6-FC41-47D5-B485-92E193375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23410512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护理骨干竞聘积极推动护理标准的发展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护理骨干竞聘的背景和意义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护理标准的发展现状和趋势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护理骨干竞聘对护理标准发展的推动作用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护理骨干竞聘的实践和经验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未来展望和建议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护理骨干竞聘的背景和意义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护理行业的发展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随着医疗技术的进步和人们对健康需求的增加，护理行业在医疗体系中的地位逐渐提升，对高素质护理人才的需求也越来越大。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护理标准的制定与实施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为了提高护理服务质量，保障患者安全，国家制定了一系列护理标准，但在标准实施过程中，需要有一支具备专业素养和丰富实践经验的骨干力量来推动。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75" r="224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护理骨干竞聘的背景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通过竞聘选拔出的护理骨干具备较高的专业素养和实践经验，能够为患者提供更加专业、优质的护理服务，提升整体护理服务质量。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提升护理服务质量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护理骨干在竞聘过程中会对护理标准进行深入学习和理解，并在工作中积极推动标准实施，促进护理服务规范化、标准化。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促进护理标准的有效实施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竞聘选拔出的护理骨干具备较高的专业素养和实践经验，能够为其他护理人员树立榜样，激发更多人努力提升自身专业水平，培养更多优秀护理人才。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培养更多优秀护理人才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护理骨干竞聘的意义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护理标准的发展现状和趋势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250" r="15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护理标准国际化进程加快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我国积极参与国际护理标准的制定和推广，与国际护理组织交流合作日益增多。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护理标准体系初步形成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目前，我国已经建立了一套相对完善的护理标准体系，涵盖了护理管理、护理技术、护理教育等多个方面。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护理标准实施力度加大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各级医疗机构开始重视护理标准的实施，通过培训、考核等方式加强护理人员的标准意识。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护理标准的发展现状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护理标准将更加注重患者需求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未来的护理标准将更加关注患者的需求和体验，强调人性化护理和患者满意度。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6675" b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护理标准将更加注重信息化技术的应用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随着信息技术的发展，未来的护理标准将更加注重信息化技术的应用，提高护理工作的效率和准确性。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护理标准将更加注重职业发展和教育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未来的护理标准将更加关注职业发展和教育，提高护理人员的专业素质和职业水平。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护理标准的发展趋势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护理骨干竞聘对护理标准发展的推动作用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护理骨干竞聘能够激发护理人员的工作积极性和创新精神，从而提高护理服务质量。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通过竞聘，选拔出具有优秀护理技能和丰富实践经验的护理骨干，能够带动整个护理团队的素质提升。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竞聘过程中，护理骨干需要展示自己的专业知识和实践经验，这促使他们不断学习和提高自己的护理技能。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https://d.book118.com/556234105125010035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2024-09-05T10:00:18.059</cp:lastPrinted>
  <dcterms:created xsi:type="dcterms:W3CDTF">2024-09-05T02:00:18Z</dcterms:created>
  <dcterms:modified xsi:type="dcterms:W3CDTF">2024-09-05T02:00:20Z</dcterms:modified>
</cp:coreProperties>
</file>