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3E0CF-BAE0-4270-A2DB-D632816D1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3B47C-B4DF-463D-B0A7-C7BC2407A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86D99-0015-49CB-B03E-A2B69E37C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7D1C3-4626-4602-93F3-55EB05900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44373-EA59-4F27-947E-DF0AA4648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689CB7-3A17-44B0-B922-D653105EB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BC68D7-9213-4108-ACBD-DD8F8A22E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98CC9-0429-4843-96A6-A7A4003DD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105EF-F877-48CD-AAFC-FB973996F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AF800-6D90-4F95-970C-DAC670D28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A4BD5-442E-407F-8C8A-E413962CE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0004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医生参与护理查房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医生参与护理查房的定义和重要性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医生参与护理查房的方式和作用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医生参与护理查房的实践案例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医生参与护理查房的挑战与解决方案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医生参与护理查房的定义和重要性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医生参与护理查房是指在护理查房过程中，医生与护士共同参与，医生对患者的病情状况、治疗方案和护理措施进行评估和指导，以确保患者得到全面、专业的医疗护理服务。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医生参与护理查房是医疗团队协作的一种形式，旨在提高医疗护理质量，促进医生与护士之间的沟通与协作，提升患者的治疗效果和满意度。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549" r="3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提高医疗护理质量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医生参与护理查房能够提供更专业的医疗指导和建议，帮助护士更好地了解患者的病情和治疗方案，从而提供更精准、专业的护理服务。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医生与护士在护理查房中共同参与，能够加强彼此之间的沟通与协作，形成更加紧密的医疗团队协作关系，提高工作效率。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医生参与护理查房能够让患者感受到更加全面、专业的医疗护理服务，提高患者对医疗团队的信任感和满意度。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医生与护士在护理查房中各自发挥专业优势，医生侧重于病情评估和方案制定，护士侧重于护理措施的执行和患者的心理支持。两者相互补充，共同完成患者的医疗护理工作。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医生与护士在护理查房中需要保持密切的沟通与协作，及时交流患者的病情变化、治疗方案和护理措施等信息，共同解决患者面临的问题，提高治疗效果。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互相学习与共同成长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医生与护士在护理查房中可以互相学习、交流经验，提升自己的专业知识和技能水平，共同成长为更加优秀的医疗团队成员。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医生与护士的协作关系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医生参与护理查房的方式和作用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医生亲自到病房，对患者的病情状况、自身认知情况进行了解。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现场查房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视频查房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电话查房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医生通过远程视频方式，对患者的病情状况、自身认知情况进行了解。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医生通过电话方式，对患者的病情状况、自身认知情况进行了解。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医生参与护理查房，可以及时发现并解决护理过程中存在的问题，从而提高护理质量。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医生参与护理查房，可以加强医护之间的沟通与协作，提高医护整体水平。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促进医护协作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医生参与护理查房，可以及时发现并处理患者的病情变化，保障患者的生命安全。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75" r="32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医生参与护理查房，可以增强患者对医护人员的信任感，提高患者满意度。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医生参与护理查房，可以及时发现并处理患者的病情变化，促进患者康复。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医生参与护理查房的实践案例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https://d.book118.com/557000045012006055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2024-09-29T14:44:41.734</cp:lastPrinted>
  <dcterms:created xsi:type="dcterms:W3CDTF">2024-09-29T06:44:41Z</dcterms:created>
  <dcterms:modified xsi:type="dcterms:W3CDTF">2024-09-29T06:44:43Z</dcterms:modified>
</cp:coreProperties>
</file>