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1C0C3-2774-4330-B9F0-36EB90773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0FD2D-36D2-4EAA-9D1B-B0F89997F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F81BC-B0F7-44A9-AACE-0D457FEC52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81518F-41C0-428B-9B36-4393C976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32CA4-8526-444D-9D81-E39199F5F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ABC8D28-9E37-4EB0-B966-AFD2F3B8C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264009-CD1C-415F-B5E5-BFC931E10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2796D4-DAD6-4285-9C0A-9214467BC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A0FDB5-9313-48DC-8E0D-138A43A10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F4821-311F-4C4F-8895-CE1D4C046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94156-B1E8-4C39-A429-EB1C5C2C9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Relationship Id="rId6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10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1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7.jpeg" /><Relationship Id="rId4" Type="http://schemas.openxmlformats.org/officeDocument/2006/relationships/image" Target="../media/image2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Relationship Id="rId4" Type="http://schemas.openxmlformats.org/officeDocument/2006/relationships/image" Target="../media/image21.jpeg" /><Relationship Id="rId5" Type="http://schemas.openxmlformats.org/officeDocument/2006/relationships/image" Target="../media/image2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9.jpeg" /><Relationship Id="rId4" Type="http://schemas.openxmlformats.org/officeDocument/2006/relationships/image" Target="../media/image30.jpeg" /><Relationship Id="rId5" Type="http://schemas.openxmlformats.org/officeDocument/2006/relationships/image" Target="../media/image3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02201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某年办公室副主任个人工作总结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工作职责与目标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5" name="AutoShape 15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TextBox 17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负责办公室日常行政事务的处理，包括文件管理、会议组织、资料整理等。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协助主任完成各项工作任务，确保办公室工作的高效运转。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协调各部门之间的沟通与合作，推动工作进展。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完成领导交办的其他任务。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16598" r="1659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598" r="16598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16549" r="16549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6"/>
          <a:srcRect l="16598" r="16598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提高办公室工作效率，确保工作任务按时完成。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加强与各部门的沟通与合作，提高整体工作水平。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优化办公室工作流程，降低出错率，提高工作质量。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提升个人综合素质，为公司的长远发展做出贡献。</a:t>
            </a:r>
            <a:endParaRPr lang="en-US" sz="1100"/>
          </a:p>
        </p:txBody>
      </p:sp>
      <p:sp>
        <p:nvSpPr>
          <p:cNvPr id="16" name="TextBox 16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制定办公室工作计划，明确工作任务和时间节点。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6"/>
          <a:srcRect l="12500" r="12500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10" name="TextBox 10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定期对工作计划的执行情况进行检查和调整，及时发现问题并解决。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根据工作计划合理分配资源，确保各项工作顺利进行。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总结工作经验教训，不断完善工作计划和方法，提高工作效率。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工作完成情况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日常办公事务处理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日常办公设备维护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确保电脑、打印机、复印机等办公设备正常运行，及时处理设备故障，保障日常办公效率。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文件整理与归档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定期整理文件，分类归档，建立完善的文件管理体系，便于日后查阅。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办公用品采购与发放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负责办公用品的采购、发放和管理，确保办公用品充足且不浪费。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对各类文件进行统一编号，按照部门、事项等进行分类管理，便于查找和调用。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文件编号与分类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文件存储与备份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文件传递与归档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定期对重要文件进行备份，确保文件安全可靠，防止数据丢失。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及时传递文件给相关部门，并做好归档工作，确保文件流转顺畅。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文件资料管理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负责会议的组织、筹备和安排，包括会议通知、场地布置等。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会议筹备与安排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做好会议记录，及时整理会议纪要，确保会议内容准确无误地传达给参会人员。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会议记录与整理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对会议效果进行评估，总结经验教训，为下次会议提供参考。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会议效果评估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会议组织与记录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加强与其他部门的沟通与协调，确保工作顺利推进。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部门沟通与协调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针对存在的问题和不足，不断优化工作流程，提高工作效率。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工作流程优化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及时处理突发事件和紧急事务，确保工作不受影响。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突发事件处理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行政事务协调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工作亮点与成果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定期整理文件资料，分类归档，便于日后查阅，提高工作效率。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及时处理各类文件，确保信息传递的准确性和及时性，满足工作需求。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078" b="190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熟练掌握各类办公软件，高效完成文件录入、排版和打印工作，确保文件质量。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高效的文件处理能力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合理安排工作任务，协调团队成员分工合作，确保工作进度和质量。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有效沟通协调，解决团队内部和部门之间的矛盾和问题，维护团队和谐氛围。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定期组织团队会议，总结工作进展，分享经验教训，提升团队整体水平。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优秀的组织协调能力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4195" b="1419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5079" b="150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突出的沟通表达能力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善于倾听和理解他人意见，准确把握信息要点，有效传达信息。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言简意赅，条理清晰，能够用简洁明了的语言表达复杂的概念和思想。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积极与上级、同事和客户沟通交流，建立良好的人际关系，促进工作顺利开展。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https://d.book118.com/557002201024006043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2024-09-16T20:27:38.170</cp:lastPrinted>
  <dcterms:created xsi:type="dcterms:W3CDTF">2024-09-16T12:27:38Z</dcterms:created>
  <dcterms:modified xsi:type="dcterms:W3CDTF">2024-09-16T12:27:40Z</dcterms:modified>
</cp:coreProperties>
</file>