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0A5583-210B-417F-B9D1-938C42915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0432EA-1FAC-4C06-B35F-12C1DF63F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E45FAD-728F-44A0-B709-F450D2CFC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D08304-549A-48C5-B799-CF951BC310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3AA838-6E23-442C-AB80-7928EF8E4C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8A95AE-7FF5-4185-899D-F3179EE6B1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86C54E-D9FF-40D3-8549-B31BBFB7B7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F0D411-72CE-4290-9964-211375697F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C6E05D-F567-4BB3-8CCC-593C15488A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75B5B5-C740-4460-88FC-0DAAF9BC9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60CA72-948A-47A9-A871-734B7DA66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00311616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新闻媒体行业人员培训打造创意广告与公共关系策略</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汇报人：PPT可修改</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创意广告策略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公共关系策略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新闻媒体行业人员能力提升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实战演练：打造创意广告与公共关系策略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提升创意广告与公共关系策略能力</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通过培训，使新闻媒体行业人员掌握创意广告和公共关系策略的核心技能和方法，提升其在工作中的创新能力和竞争力。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适应行业变革与发展需求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随着新闻媒体行业的不断变革和发展，对从业人员的素质和能力要求也在不断提高。通过培训，可以帮助从业人员适应行业变革，满足发展需求。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推动新闻媒体行业创新发展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创意广告和公共关系策略是新闻媒体行业发展的重要驱动力。通过培训，可以激发从业人员的创新思维和创造力，推动行业的创新发展。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当前，新闻媒体行业面临着数字化、智能化、社交化等多重变革，传统媒体与新媒体的融合发展已成为趋势。同时，行业内竞争日益激烈，对从业人员的素质和能力要求不断提高。</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000" r="14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行业挑战</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在新媒体不断涌现的背景下，新闻媒体行业面临着内容创新、用户获取、品牌传播等多方面的挑战。如何适应新媒体环境，提升内容质量和传播效果，是行业亟待解决的问题。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培训意义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新闻媒体行业的现状和挑战，开展创意广告与公共关系策略培训具有重要意义。通过培训，可以帮助从业人员提升创新思维和创造力，掌握先进的广告和公关策略和方法，提高工作效率和成果质量，从而推动行业的创新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新闻媒体行业现状与挑战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创意广告策略</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869" b="486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创意广告是一种通过独特、新颖的表现手法和策略，吸引目标受众注意力，传递产品或服务信息的广告形式。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在竞争激烈的市场环境中，创意广告能够突破信息过载的屏障，吸引消费者关注，提升品牌知名度和美誉度，从而推动产品销售和市场份额增长。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创意广告概念及重要性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创意广告的重要性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创意广告定义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情感共鸣型</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通过触动人心、引发情感共鸣的手法，让消费者与品牌建立情感联系。例如，某品牌推出的“回家过年”系列广告，以温馨的家庭场景和感人的故事情节，唤起了消费者对家的思念和情感共鸣。</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幽默诙谐型</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运用幽默、诙谐的元素和表现手法，让消费者在轻松愉快的氛围中接受广告信息。例如，某快餐品牌推出的“自嘲式”广告，以自嘲的方式展示产品的“不完美”，却赢得了消费者的喜爱和认可。</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创新启发型</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创新的思维方式和表现手法，启发消费者的想象力和创造力，引导消费者对产品或服务产生新的认知和兴趣。例如，某科技品牌推出的“未来科技”系列广告，展示了前沿的科技产品和未来生活场景，激发了消费者对科技创新的期待和追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创意广告类型与案例分析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确定目标受众</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深入了解目标受众的需求、喜好和行为习惯，为创意广告提供有针对性的策略支持。</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全面分析产品或服务的特点和优势，提炼出具有差异化和吸引力的卖点。</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运用头脑风暴、思维导图等创意工具，激发团队成员的创造力和想象力，产生多样化的创意构思。</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对初步形成的创意构思进行评估和优化，确保广告策略与品牌形象、市场定位相符合，同时满足目标受众的需求和期望。</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根据优化后的创意构思，制定详细的执行计划和时间表，确保广告制作的顺利进行。同时，对广告效果进行实时监控和调整，确保广告策略的有效实施。</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挖掘产品卖点</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评估与优化</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执行与监控</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创意构思</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创意广告制作流程与技巧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公共关系策略</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0" r="314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092" r="3309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公共关系是一种组织和个人通过传播、沟通等手段，建立和维护与公众之间良好关系的社会活动。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公共关系定义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提升组织形象，增强公众信任，促进组织发展，化解危机等。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公共关系作用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公共关系概念及作用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媒体关系</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政府关系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社区关系</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案例分析</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公共关系类型与案例分析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通过与媒体建立良好关系，获得有利报道和宣传，提升组织知名度和美誉度。</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积极参与社区建设和公益活动，提升组织在当地的形象和影响力。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与政府机构建立合作关系，获取政策支持和资源倾斜，为组织发展创造有利条件。</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某企业通过积极参与环保公益活动，成功塑造了绿色品牌形象，赢得了公众的认可和支持。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技巧</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善于倾听和理解公众需求，注重传播内容的创意和吸引力，保持与公众的互动和沟通等。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监测和评估</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定期监测公共关系的实施效果，评估投入产出比，及时调整策略和方向。</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传播和推广</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通过媒体、活动、网络等多种渠道传播和推广组织形象和信息。</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制定公共关系计划</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明确目标、策略、预算等要素，为公共关系的实施提供指导。</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建立和维护关系网络</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积极寻找和建立与各类公众的关系，维护和发展这些关系网络。</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公共关系实施步骤与技巧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https://d.book118.com/557003116160006042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2024-09-16T10:13:25.820</cp:lastPrinted>
  <dcterms:created xsi:type="dcterms:W3CDTF">2024-09-16T02:13:25Z</dcterms:created>
  <dcterms:modified xsi:type="dcterms:W3CDTF">2024-09-16T02:13:28Z</dcterms:modified>
</cp:coreProperties>
</file>