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7A35-4A9C-4A05-8D52-6C75D111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49F1-A09E-4033-B1A9-360D0D2B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259C7-8E44-45EA-8A4B-7CE375AF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562DA-6C41-4AB8-BF3E-7EFBD70AA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346C2-13A7-4F4B-BD23-0D61963A5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71A690-9FBE-4327-89FC-C7E3DC4CB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D4F110-E6C9-4686-942F-16B6195B9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CDB86-AC77-4F90-A876-74B081A5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F238-4CD3-40F2-9944-FADAE953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9AD0D-490D-4203-A4F7-482EA8D1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0AF8B-0C69-4F6B-8B21-A864DB04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4001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普法幼儿园教案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普法知识基本概念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幼儿园生活中常见法律问题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亲子关系中的法律常识教育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幼儿园普法实践活动设计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通过普法教育，使幼儿了解法律的基本概念和原则，培养他们的法律意识和法治观念，为未来的社会生活打下基础。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提高幼儿法律意识和法治观念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通过普法教育，帮助幼儿树立正确的价值观和道德观，增强他们的自我保护意识和能力，促进身心健康发展。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促进幼儿身心健康发展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通过从小培养幼儿的法律意识和法治观念，有助于减少未来的违法犯罪行为，推动社会和谐稳定。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推动社会和谐稳定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包括法律基本概念、法律原则、法律与生活的关系、自我保护等方面的知识。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幼儿能够初步了解法律的基本概念和原则，知道如何运用法律武器保护自己的合法权益；培养幼儿的法律意识和法治观念，提高他们的自我保护意识和能力。同时，通过普法教育，促进幼儿身心健康发展，为他们未来的社会生活打下良好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普法知识基本概念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https://d.book118.com/557004001002006050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2024-09-22T08:27:44.773</cp:lastPrinted>
  <dcterms:created xsi:type="dcterms:W3CDTF">2024-09-22T00:27:44Z</dcterms:created>
  <dcterms:modified xsi:type="dcterms:W3CDTF">2024-09-22T00:27:46Z</dcterms:modified>
</cp:coreProperties>
</file>