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37CDE-711D-4737-B65A-4A4632ACE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C8AD6-A854-489B-BC71-9215E6495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0AFA5-DEE8-4161-B406-19706C465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970FD-61B6-4060-96EC-D18F57DE1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837153-CA14-4013-BDAF-894907D9E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C4E789-C879-4606-A75F-AD08B7025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BDE81F-C185-438E-BED6-DFE4DA076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E6B1C-E74A-4C02-AB61-958F744A0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E3E7C-1945-44CF-A936-8651B23D8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916E7-7110-4944-B173-E8F865923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F2814-C1E1-42E6-8AA4-C32F2DC32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0402614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报刊杂志广告语分享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报刊杂志广告语概述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时尚娱乐类报刊杂志广告语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新闻资讯类报刊杂志广告语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财经商业类报刊杂志广告语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科技数码类报刊杂志广告语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文化教育类报刊杂志广告语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报刊杂志广告语概述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报刊杂志广告语是指用于宣传和推广报刊杂志的短语或句子，旨在吸引读者的注意力和提高报刊杂志的知名度。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报刊杂志广告语的主要作用是传递报刊杂志的核心价值观、特点和优势，增强品牌形象，吸引潜在读者，促进销售和订阅。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广告语应简洁明了，能够在有限的字数内准确传达报刊杂志的核心信息。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广告语应突出报刊杂志的特点和优势，展示其独特性和价值。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富有创意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广告语应具有创意和新颖性，能够吸引读者的注意力和激发其兴趣。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易于记忆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广告语应易于记忆和传播，能够在读者心中留下深刻印象。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《国家地理》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“探索世界，发现自我”。该广告语强调了《国家地理》对探险、自然和科学的关注，同时激发了读者对自我发现和成长的渴望。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《时代周刊》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“让世界了解你”。该广告语突出了《时代周刊》的全球影响力和报道范围，表达了其致力于传递世界各地新闻和信息的承诺。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《纽约客》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“每个故事都值得讲述”。该广告语强调了《纽约客》对高质量新闻报道和文学作品的追求，展示了其对深度和广度的关注。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《读者文摘》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“为你精选世界最好的文章”。该广告语突出了《读者文摘》的内容质量和编辑方针，表达了其致力于为读者提供最佳阅读体验的承诺。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经典案例展示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时尚娱乐类报刊杂志广告语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时尚芭莎紧跟全球潮流趋势，为您带来最前沿的时尚资讯。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通过精美的图片和深入的报道，展示各种美丽元素，帮助读者提升审美品味。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时尚芭莎：引领潮流，传递美丽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美丽传递者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潮流风向标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瑞丽杂志提供丰富的美容、美发、护肤等教程，让女性读者轻松掌握美丽秘诀。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美丽教程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倡导优质生活方式，关注女性成长，传递正能量和价值观。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品味生活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瑞丽杂志：美丽瑞丽，品味生活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娱乐周刊实时报道国内外娱乐新闻，满足读者对明星八卦和影视动态的需求。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精彩无限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涵盖音乐、电影、电视、综艺等多种娱乐形式，为读者带来无尽的精彩内容。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娱乐新闻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娱乐周刊：娱乐无界，精彩无限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新闻资讯类报刊杂志广告语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时政热点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紧跟时政热点，全面报道国内外政治、经济、社会、文化等领域的新闻动态，帮助读者及时了解世界大事。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深度解读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通过深度报道、专题策划等形式，对新闻事件进行多角度、全方位的解读，挖掘事件背后的深层次原因和影响。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权威专业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中国新闻周刊以权威、专业的新闻报道为己任，深入剖析国内外重大事件，为读者提供真实可靠的信息来源。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中国新闻周刊：传递真实声音，解读时代风云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调查报道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南方周末以深入的调查报道为特色，关注社会热点、难点问题，挖掘事实真相，推动社会进步。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舆论监督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充分发挥舆论监督作用，对违法违规行为进行曝光和批判，维护公共利益和社会正义。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人文关怀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注重人文关怀，关注弱势群体和边缘群体，传递社会正能量，倡导积极向上的价值观。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南方周末：深入调查报道，揭示真相力量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https://d.book118.com/557004026140006050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2024-09-23T10:52:53.591</cp:lastPrinted>
  <dcterms:created xsi:type="dcterms:W3CDTF">2024-09-23T02:52:53Z</dcterms:created>
  <dcterms:modified xsi:type="dcterms:W3CDTF">2024-09-23T02:52:55Z</dcterms:modified>
</cp:coreProperties>
</file>