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2D70A-46D8-4A3A-9B48-137143537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F3F8F-4E8E-4295-A008-D3518B868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C4571-FEB6-43C3-AC0A-4BFFFF6DE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27C0D6-5A3B-431B-AD5F-5BD8AC3AE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471A4A-90F5-4EA2-8E03-5F690B60C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F09909-9A92-4260-B99E-1CF6F8A51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6CB708-733A-4371-BB4A-AFF270652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A2FE9D-7544-4FD1-ADDB-908749E12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52154-5445-4A5E-BA76-6B0993144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24C37-C637-4F29-84F7-895917ABB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73DE7-FFE3-4EFC-9FD6-149E0FF09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05045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大学生宣传部职位分析报告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宣传部职位概述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宣传部职位分析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宣传部职位优化建议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1156764"/>
            <a:ext cx="7520622" cy="1946545"/>
            <a:chOff x="454963" y="1156764"/>
            <a:chExt cx="7520622" cy="1946545"/>
          </a:xfrm>
        </p:grpSpPr>
        <p:sp>
          <p:nvSpPr>
            <p:cNvPr id="26" name="TextBox 26"/>
            <p:cNvSpPr txBox="1"/>
            <p:nvPr/>
          </p:nvSpPr>
          <p:spPr>
            <a:xfrm>
              <a:off x="454963" y="115676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当前，随着社会的发展和科技的进步，宣传工作在各个领域都发挥着越来越重要的作用。在大学校园里，宣传部作为学校对外展示的重要窗口，承担着传递信息、塑造形象、推广品牌等重要职责。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53723" y="4220054"/>
            <a:ext cx="7520622" cy="1946545"/>
            <a:chOff x="4153723" y="4220054"/>
            <a:chExt cx="7520622" cy="1946545"/>
          </a:xfrm>
        </p:grpSpPr>
        <p:sp>
          <p:nvSpPr>
            <p:cNvPr id="28" name="TextBox 28"/>
            <p:cNvSpPr txBox="1"/>
            <p:nvPr/>
          </p:nvSpPr>
          <p:spPr>
            <a:xfrm>
              <a:off x="4153723" y="422005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大学生数量的不断增加，宣传部的工作压力也越来越大，需要更多的专业人才来承担相应的职责。因此，对大学生宣传部职位进行分析，明确其职责、要求和未来发展趋势，对于提高宣传部的工作效率和服务质量具有重要意义。</a:t>
              </a:r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5337" r="15337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通过对大学生宣传部职位的分析，了解其职责、要求和发展趋势，为有意向加入宣传部的学生提供参考和指导。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通过分析现有宣传部工作人员的职责和要求，为宣传部的管理和团队建设提供参考和建议。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8924" b="2892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通过了解宣传部的发展趋势，为学校管理层制定相关政策和规划提供依据和支持。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宣传部职位概述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宣传部部长、副部长、宣传策划、宣传执行、宣传设计、宣传文案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职位名称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数量配置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工作时长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部长1名，副部长1名，宣传策划1名，宣传执行2名，宣传设计2名，宣传文案1名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每周工作时长不超过20小时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职位设置情况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部长职责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负责整个宣传部的日常管理和工作安排，制定宣传计划和策略，监督和评估部门工作效果。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副部长职责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协助部长完成部门管理工作，负责部门内部事务的协调和安排，参与制定宣传计划和策略。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宣传策划职责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负责制定宣传计划和策略，协调各部门资源，确保宣传活动的顺利进行。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宣传执行职责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负责具体宣传活动的组织和实施，包括活动策划、资源协调、现场管理等。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宣传设计职责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负责宣传物料的设计和制作，包括海报、传单、展板等，确保宣传品的质量和效果。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宣传文案职责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负责撰写宣传文案和新闻稿件，提供文字支持，确保宣传内容的准确性和吸引力。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职位职责描述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职位权限划分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423838" y="1165012"/>
            <a:ext cx="3394996" cy="490334"/>
            <a:chOff x="423838" y="1165012"/>
            <a:chExt cx="339499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423838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部长权限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532563" y="1542614"/>
            <a:ext cx="3286271" cy="949747"/>
            <a:chOff x="532563" y="1542614"/>
            <a:chExt cx="3286271" cy="949747"/>
          </a:xfrm>
        </p:grpSpPr>
        <p:sp>
          <p:nvSpPr>
            <p:cNvPr id="43" name="TextBox 43"/>
            <p:cNvSpPr txBox="1"/>
            <p:nvPr/>
          </p:nvSpPr>
          <p:spPr>
            <a:xfrm>
              <a:off x="532563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具有最高决策权和管理权，负责整个部门的领导和管理。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10891" y="3013226"/>
            <a:ext cx="3394996" cy="490334"/>
            <a:chOff x="110891" y="3013226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110891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副部长权限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19616" y="3447978"/>
            <a:ext cx="3286271" cy="937998"/>
            <a:chOff x="219616" y="3447978"/>
            <a:chExt cx="3286271" cy="937998"/>
          </a:xfrm>
        </p:grpSpPr>
        <p:sp>
          <p:nvSpPr>
            <p:cNvPr id="47" name="TextBox 47"/>
            <p:cNvSpPr txBox="1"/>
            <p:nvPr/>
          </p:nvSpPr>
          <p:spPr>
            <a:xfrm>
              <a:off x="219616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具有部门管理和协调权，协助部长完成管理工作。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436531" y="4760442"/>
            <a:ext cx="3394996" cy="490334"/>
            <a:chOff x="436531" y="476044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436531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宣传策划权限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45256" y="5195195"/>
            <a:ext cx="3286271" cy="936111"/>
            <a:chOff x="545256" y="5195195"/>
            <a:chExt cx="3286271" cy="936111"/>
          </a:xfrm>
        </p:grpSpPr>
        <p:sp>
          <p:nvSpPr>
            <p:cNvPr id="51" name="TextBox 51"/>
            <p:cNvSpPr txBox="1"/>
            <p:nvPr/>
          </p:nvSpPr>
          <p:spPr>
            <a:xfrm>
              <a:off x="545256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具有宣传计划和策略的制定权，协调各部门资源的权利。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373176" y="1165012"/>
            <a:ext cx="3394996" cy="490334"/>
            <a:chOff x="8373176" y="1165012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373176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宣传执行权限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481901" y="1542614"/>
            <a:ext cx="3286271" cy="949747"/>
            <a:chOff x="8481901" y="1542614"/>
            <a:chExt cx="3286271" cy="949747"/>
          </a:xfrm>
        </p:grpSpPr>
        <p:sp>
          <p:nvSpPr>
            <p:cNvPr id="55" name="TextBox 55"/>
            <p:cNvSpPr txBox="1"/>
            <p:nvPr/>
          </p:nvSpPr>
          <p:spPr>
            <a:xfrm>
              <a:off x="8481901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具有具体宣传活动的组织和实施权，管理现场等权利。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654225" y="3013226"/>
            <a:ext cx="3394996" cy="490334"/>
            <a:chOff x="8654225" y="3013226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654225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宣传设计权限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762949" y="3447978"/>
            <a:ext cx="3286271" cy="937998"/>
            <a:chOff x="8762949" y="3447978"/>
            <a:chExt cx="3286271" cy="937998"/>
          </a:xfrm>
        </p:grpSpPr>
        <p:sp>
          <p:nvSpPr>
            <p:cNvPr id="59" name="TextBox 59"/>
            <p:cNvSpPr txBox="1"/>
            <p:nvPr/>
          </p:nvSpPr>
          <p:spPr>
            <a:xfrm>
              <a:off x="8762949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具有宣传物料的设计和制作权，确保宣传品的质量和效果的权利。</a:t>
              </a: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8059705" y="4760442"/>
            <a:ext cx="3394996" cy="490334"/>
            <a:chOff x="8059705" y="4760442"/>
            <a:chExt cx="3394996" cy="490334"/>
          </a:xfrm>
        </p:grpSpPr>
        <p:sp>
          <p:nvSpPr>
            <p:cNvPr id="61" name="TextBox 61"/>
            <p:cNvSpPr txBox="1"/>
            <p:nvPr/>
          </p:nvSpPr>
          <p:spPr>
            <a:xfrm>
              <a:off x="8059705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宣传文案权限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8168429" y="5195195"/>
            <a:ext cx="3286271" cy="936111"/>
            <a:chOff x="8168429" y="5195195"/>
            <a:chExt cx="3286271" cy="936111"/>
          </a:xfrm>
        </p:grpSpPr>
        <p:sp>
          <p:nvSpPr>
            <p:cNvPr id="63" name="TextBox 63"/>
            <p:cNvSpPr txBox="1"/>
            <p:nvPr/>
          </p:nvSpPr>
          <p:spPr>
            <a:xfrm>
              <a:off x="8168429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具有撰写宣传文案和新闻稿件的权利，提供文字支持，确保宣传内容的准确性和吸引力。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宣传部职位分析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https://d.book118.com/557005045016006043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2024-09-16T18:37:58.796</cp:lastPrinted>
  <dcterms:created xsi:type="dcterms:W3CDTF">2024-09-16T10:37:58Z</dcterms:created>
  <dcterms:modified xsi:type="dcterms:W3CDTF">2024-09-16T10:38:00Z</dcterms:modified>
</cp:coreProperties>
</file>