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3D44B-BEFC-4E8E-8DC9-551867AE6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53763-1C8A-4BCF-A9C1-2DF95AE70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59324-6FEB-4A58-9DDF-A2484800B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8146E-7124-4010-92C1-1B3F81DF3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9AD05F-065A-4527-95AA-CBC6A3FCD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391D4A-41BA-401D-8FD7-584A42793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A7789A-2C3C-448D-B700-2359E88E8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4A773-1DD7-408F-B7FF-D9C479B3F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D1A6A-BC1F-4823-8273-49B852703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0C209-4ECD-4C61-A451-D73B1ED59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BA9D1-A0F4-411B-AF23-0F4A9FA14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06104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骨矿物质代谢紊乱的发生机制和治疗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骨矿物质代谢紊乱概述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发生机制探讨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治疗方法及策略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患者教育与自我管理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骨矿物质代谢紊乱概述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骨矿物质代谢紊乱是指骨骼中矿物质（主要是钙和磷）的代谢异常，导致骨骼结构改变和功能障碍的一类疾病。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根据病因和发病机制，骨矿物质代谢紊乱可分为原发性、继发性和遗传性三类。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包括钙磷代谢异常、维生素D缺乏或抵抗、甲状旁腺激素分泌异常、肾脏疾病、消化系统疾病等。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年龄（老年人易发）、性别（女性多于男性）、种族（某些种族易发）、遗传因素、生活方式（缺乏运动、营养不良等）等。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疼痛、骨折、骨骼畸形、身高缩短、肌肉痉挛等。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包括骨密度测定、血钙磷检测、维生素D水平检测、甲状旁腺激素检测、骨骼X线检查等。此外，还需结合患者的病史、家族史和临床表现进行综合判断。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发生机制探讨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摄入不足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饮食中长期缺乏钙、磷等矿物质，导致骨骼矿化不足。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排出过多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肾脏疾病、长期使用某些药物（如利尿剂）等可导致钙、磷等矿物质从尿液中大量流失。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代谢障碍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肝脏疾病、胆道梗阻等影响钙、磷的代谢和转运，造成骨骼矿化异常。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钙磷代谢异常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长期缺乏富含维生素D的食物，如鱼肝油、蛋黄等。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摄入不足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皮肤暴露于阳光下不足，影响皮肤内的维生素D合成。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合成障碍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肝脏或肾脏疾病影响维生素D的代谢和活化，导致维生素D缺乏。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代谢异常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维生素D缺乏或抵抗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甲状旁腺本身病变导致激素分泌过多，引起骨骼脱钙和软组织钙化。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原发性甲状旁腺功能亢进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由于维生素D缺乏、钙摄入不足等原因导致血钙降低，刺激甲状旁腺激素分泌增多。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继发性甲状旁腺功能亢进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甲状旁腺激素异常分泌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某些基因突变可导致骨骼矿化异常，如家族性低磷血症性佝偻病等。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长期使用某些药物如糖皮质激素、抗癫痫药物等可影响骨骼矿化过程。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010" b="1001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如肾小管酸中毒、范可尼综合征等肾脏疾病，以及甲状腺功能亢进等内分泌疾病均可影响骨骼矿化。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治疗方法及策略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针对钙和维生素D缺乏引起的骨矿物质代谢紊乱，给予适量的钙剂和维生素D补充，以纠正低钙血症和维生素D缺乏。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钙剂和维生素D补充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对于磷代谢异常的患者，可给予磷酸盐制剂进行治疗，以调整磷的代谢平衡。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磷酸盐制剂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针对甲状旁腺功能亢进引起的骨矿物质代谢紊乱，可使用甲状旁腺激素及相关药物进行治疗。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甲状旁腺激素及相关药物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根据患者具体病情，还可给予其他药物如降钙素、雌激素等进行治疗。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其他药物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https://d.book118.com/557006104142006042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2024-09-16T05:12:12.561</cp:lastPrinted>
  <dcterms:created xsi:type="dcterms:W3CDTF">2024-09-15T21:12:12Z</dcterms:created>
  <dcterms:modified xsi:type="dcterms:W3CDTF">2024-09-15T21:12:14Z</dcterms:modified>
</cp:coreProperties>
</file>