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9478-0C9C-4DC5-80DB-2F77193C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DAB16-75B3-4B82-BCC1-26B57B62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309A9-1C93-4E85-B64D-F6DEA78B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F54A0-EA45-4AC8-85D8-7349B86B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EA2A1-8EAC-4B48-A03B-6645E2A2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CF27D6-6F0D-4FE6-AD51-D028939E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3F561-1ABD-445D-9406-0960CCC3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AACA7-A6F2-4230-AE83-67F133E0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2FBBC-EB33-4BA8-8EC4-48D5E58A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2FC56-A22D-49F4-844D-6FE526C5B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8AA8-2122-492F-B720-0CCF9D951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0160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防震设备安装操作规程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安装步骤详解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防震设备是用于减少地震对建筑物、设备、人员等造成损害的专业装置。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根据使用场景和功能，防震设备可分为建筑防震设备、设备防震支座、人员防护设备等。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通过吸收和分散地震产生的能量，降低地震波对建筑物和设备的冲击，从而达到防震减灾的目的。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有效减轻地震对建筑物和设备的破坏，保障人员生命安全，减少经济损失。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防震原理及作用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包括安全帽、护目镜、防震鞋等个人防护用品，以及应急避难场所设施等。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建筑防震设备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包括隔震支座、阻尼器、减震墙等，用于提高建筑物的抗震性能。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设备防震支座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专门用于保护精密设备、仪器等免受地震损害，如光学仪器防震支座、电子设备防震台等。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常见防震设备类型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了解设备性能参数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确认设备的型号、规格和主要技术参数，确保符合设计要求和使用需求。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了解设备的防震性能，包括抗震等级、适用烈度等，确保设备能够在地震时正常运行。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熟悉设备的安装要求，包括安装位置、基础要求、固定方式等，确保安装过程符合规范。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检查设备完好性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检查设备外观是否完好，有无损坏或变形。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检查设备内部结构是否完整，有无缺失或松动部件。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检查设备的电气系统是否正常，有无短路或断路现象。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检查设备的防震装置是否完好，有无损坏或老化现象。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根据设备安装要求，准备相应的安装工具，如螺丝刀、扳手、电钻等。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确保工具和材料的质量可靠，符合相关标准。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准备必要的安装材料，如螺丝、垫圈、密封胶等。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对工具和材料进行清点和分类，方便安装过程中的取用。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6031" b="260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712" b="271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准备安装工具与材料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选择合适的安装位置，确保设备能够有效地减少地震对建筑物或设备的影响。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根据设备规格和安装要求，确定设备的安装方向，确保设备能够正常工作。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检查安装位置的地面或墙面是否平整、坚固，以确保设备安装的稳定性和安全性。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50" r="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确定安装位置和方向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将固定底座或支架安装在预定位置上，并确保其稳定性和水平度。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使用合适的紧固件将设备与固定底座或支架连接起来，确保设备在地震时不会移动或倾倒。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34539" b="34539"/>
          <a:stretch>
            <a:fillRect/>
          </a:stretch>
        </p:blipFill>
        <p:spPr>
          <a:xfrm>
            <a:off x="921958" y="1771933"/>
            <a:ext cx="2672865" cy="2203992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817" r="881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根据设备规格和安装要求，选择合适的固定底座或支架进行安装。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固定底座或支架安装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15" b="1501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根据设备规格和安装要求，连接设备的电源线和信号线。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确保电源线和信号线的连接牢固、可靠，并使用合适的保护措施防止线路短路或损坏。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将电源线和信号线连接到相应的电源和信号接口上，并确保接口连接紧密、无松动。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连接电源及信号线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https://d.book118.com/557010160131006042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2024-09-16T02:46:13.031</cp:lastPrinted>
  <dcterms:created xsi:type="dcterms:W3CDTF">2024-09-15T18:46:13Z</dcterms:created>
  <dcterms:modified xsi:type="dcterms:W3CDTF">2024-09-15T18:46:15Z</dcterms:modified>
</cp:coreProperties>
</file>